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customXml/itemProps103.xml" ContentType="application/vnd.openxmlformats-officedocument.customXmlProperties+xml"/>
  <Override PartName="/customXml/itemProps104.xml" ContentType="application/vnd.openxmlformats-officedocument.customXmlProperties+xml"/>
  <Override PartName="/customXml/itemProps105.xml" ContentType="application/vnd.openxmlformats-officedocument.customXmlProperties+xml"/>
  <Override PartName="/customXml/itemProps106.xml" ContentType="application/vnd.openxmlformats-officedocument.customXmlProperties+xml"/>
  <Override PartName="/customXml/itemProps107.xml" ContentType="application/vnd.openxmlformats-officedocument.customXmlProperties+xml"/>
  <Override PartName="/customXml/itemProps108.xml" ContentType="application/vnd.openxmlformats-officedocument.customXmlProperties+xml"/>
  <Override PartName="/customXml/itemProps109.xml" ContentType="application/vnd.openxmlformats-officedocument.customXmlProperties+xml"/>
  <Override PartName="/customXml/itemProps110.xml" ContentType="application/vnd.openxmlformats-officedocument.customXmlProperties+xml"/>
  <Override PartName="/customXml/itemProps111.xml" ContentType="application/vnd.openxmlformats-officedocument.customXmlProperties+xml"/>
  <Override PartName="/customXml/itemProps112.xml" ContentType="application/vnd.openxmlformats-officedocument.customXmlProperties+xml"/>
  <Override PartName="/customXml/itemProps113.xml" ContentType="application/vnd.openxmlformats-officedocument.customXmlProperties+xml"/>
  <Override PartName="/customXml/itemProps114.xml" ContentType="application/vnd.openxmlformats-officedocument.customXmlProperties+xml"/>
  <Override PartName="/customXml/itemProps115.xml" ContentType="application/vnd.openxmlformats-officedocument.customXmlProperties+xml"/>
  <Override PartName="/customXml/itemProps116.xml" ContentType="application/vnd.openxmlformats-officedocument.customXmlProperties+xml"/>
  <Override PartName="/customXml/itemProps117.xml" ContentType="application/vnd.openxmlformats-officedocument.customXmlProperties+xml"/>
  <Override PartName="/customXml/itemProps118.xml" ContentType="application/vnd.openxmlformats-officedocument.customXmlProperties+xml"/>
  <Override PartName="/customXml/itemProps119.xml" ContentType="application/vnd.openxmlformats-officedocument.customXmlProperties+xml"/>
  <Override PartName="/customXml/itemProps120.xml" ContentType="application/vnd.openxmlformats-officedocument.customXmlProperties+xml"/>
  <Override PartName="/customXml/itemProps12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22"/>
  </p:sldMasterIdLst>
  <p:notesMasterIdLst>
    <p:notesMasterId r:id="rId179"/>
  </p:notesMasterIdLst>
  <p:handoutMasterIdLst>
    <p:handoutMasterId r:id="rId180"/>
  </p:handoutMasterIdLst>
  <p:sldIdLst>
    <p:sldId id="302" r:id="rId123"/>
    <p:sldId id="303" r:id="rId124"/>
    <p:sldId id="304" r:id="rId125"/>
    <p:sldId id="291" r:id="rId126"/>
    <p:sldId id="340" r:id="rId127"/>
    <p:sldId id="341" r:id="rId128"/>
    <p:sldId id="342" r:id="rId129"/>
    <p:sldId id="344" r:id="rId130"/>
    <p:sldId id="345" r:id="rId131"/>
    <p:sldId id="346" r:id="rId132"/>
    <p:sldId id="347" r:id="rId133"/>
    <p:sldId id="308" r:id="rId134"/>
    <p:sldId id="349" r:id="rId135"/>
    <p:sldId id="311" r:id="rId136"/>
    <p:sldId id="313" r:id="rId137"/>
    <p:sldId id="315" r:id="rId138"/>
    <p:sldId id="316" r:id="rId139"/>
    <p:sldId id="319" r:id="rId140"/>
    <p:sldId id="320" r:id="rId141"/>
    <p:sldId id="350" r:id="rId142"/>
    <p:sldId id="351" r:id="rId143"/>
    <p:sldId id="352" r:id="rId144"/>
    <p:sldId id="353" r:id="rId145"/>
    <p:sldId id="335" r:id="rId146"/>
    <p:sldId id="354" r:id="rId147"/>
    <p:sldId id="355" r:id="rId148"/>
    <p:sldId id="357" r:id="rId149"/>
    <p:sldId id="356" r:id="rId150"/>
    <p:sldId id="292" r:id="rId151"/>
    <p:sldId id="293" r:id="rId152"/>
    <p:sldId id="301" r:id="rId153"/>
    <p:sldId id="260" r:id="rId154"/>
    <p:sldId id="283" r:id="rId155"/>
    <p:sldId id="287" r:id="rId156"/>
    <p:sldId id="288" r:id="rId157"/>
    <p:sldId id="263" r:id="rId158"/>
    <p:sldId id="278" r:id="rId159"/>
    <p:sldId id="261" r:id="rId160"/>
    <p:sldId id="265" r:id="rId161"/>
    <p:sldId id="266" r:id="rId162"/>
    <p:sldId id="268" r:id="rId163"/>
    <p:sldId id="257" r:id="rId164"/>
    <p:sldId id="258" r:id="rId165"/>
    <p:sldId id="259" r:id="rId166"/>
    <p:sldId id="272" r:id="rId167"/>
    <p:sldId id="273" r:id="rId168"/>
    <p:sldId id="274" r:id="rId169"/>
    <p:sldId id="270" r:id="rId170"/>
    <p:sldId id="279" r:id="rId171"/>
    <p:sldId id="282" r:id="rId172"/>
    <p:sldId id="280" r:id="rId173"/>
    <p:sldId id="281" r:id="rId174"/>
    <p:sldId id="275" r:id="rId175"/>
    <p:sldId id="284" r:id="rId176"/>
    <p:sldId id="285" r:id="rId177"/>
    <p:sldId id="271" r:id="rId178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47BBFFC-D58E-BB4C-89C5-19AD3E6B6490}">
          <p14:sldIdLst>
            <p14:sldId id="302"/>
            <p14:sldId id="303"/>
            <p14:sldId id="304"/>
            <p14:sldId id="291"/>
            <p14:sldId id="340"/>
            <p14:sldId id="341"/>
            <p14:sldId id="342"/>
            <p14:sldId id="344"/>
            <p14:sldId id="345"/>
            <p14:sldId id="346"/>
            <p14:sldId id="347"/>
            <p14:sldId id="308"/>
            <p14:sldId id="349"/>
            <p14:sldId id="311"/>
            <p14:sldId id="313"/>
            <p14:sldId id="315"/>
            <p14:sldId id="316"/>
            <p14:sldId id="319"/>
            <p14:sldId id="320"/>
            <p14:sldId id="350"/>
            <p14:sldId id="351"/>
            <p14:sldId id="352"/>
            <p14:sldId id="353"/>
            <p14:sldId id="335"/>
            <p14:sldId id="354"/>
            <p14:sldId id="355"/>
            <p14:sldId id="357"/>
            <p14:sldId id="356"/>
            <p14:sldId id="292"/>
            <p14:sldId id="293"/>
            <p14:sldId id="301"/>
          </p14:sldIdLst>
        </p14:section>
        <p14:section name="Template" id="{D86849AA-DE1A-534E-9224-C9D8002A6F1B}">
          <p14:sldIdLst>
            <p14:sldId id="260"/>
            <p14:sldId id="283"/>
            <p14:sldId id="287"/>
            <p14:sldId id="288"/>
            <p14:sldId id="263"/>
            <p14:sldId id="278"/>
            <p14:sldId id="261"/>
            <p14:sldId id="265"/>
            <p14:sldId id="266"/>
            <p14:sldId id="268"/>
            <p14:sldId id="257"/>
            <p14:sldId id="258"/>
            <p14:sldId id="259"/>
            <p14:sldId id="272"/>
            <p14:sldId id="273"/>
            <p14:sldId id="274"/>
            <p14:sldId id="270"/>
            <p14:sldId id="279"/>
            <p14:sldId id="282"/>
            <p14:sldId id="280"/>
            <p14:sldId id="281"/>
            <p14:sldId id="275"/>
            <p14:sldId id="284"/>
            <p14:sldId id="285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1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2F"/>
    <a:srgbClr val="EB6969"/>
    <a:srgbClr val="000000"/>
    <a:srgbClr val="73A5AF"/>
    <a:srgbClr val="E1D7C3"/>
    <a:srgbClr val="F36A00"/>
    <a:srgbClr val="E31C3D"/>
    <a:srgbClr val="F46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92" autoAdjust="0"/>
    <p:restoredTop sz="94660"/>
  </p:normalViewPr>
  <p:slideViewPr>
    <p:cSldViewPr snapToGrid="0" showGuides="1">
      <p:cViewPr>
        <p:scale>
          <a:sx n="200" d="100"/>
          <a:sy n="200" d="100"/>
        </p:scale>
        <p:origin x="144" y="296"/>
      </p:cViewPr>
      <p:guideLst>
        <p:guide orient="horz" pos="2913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273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customXml" Target="../customXml/item117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63" Type="http://schemas.openxmlformats.org/officeDocument/2006/relationships/customXml" Target="../customXml/item63.xml"/><Relationship Id="rId84" Type="http://schemas.openxmlformats.org/officeDocument/2006/relationships/customXml" Target="../customXml/item84.xml"/><Relationship Id="rId138" Type="http://schemas.openxmlformats.org/officeDocument/2006/relationships/slide" Target="slides/slide16.xml"/><Relationship Id="rId159" Type="http://schemas.openxmlformats.org/officeDocument/2006/relationships/slide" Target="slides/slide37.xml"/><Relationship Id="rId170" Type="http://schemas.openxmlformats.org/officeDocument/2006/relationships/slide" Target="slides/slide48.xml"/><Relationship Id="rId107" Type="http://schemas.openxmlformats.org/officeDocument/2006/relationships/customXml" Target="../customXml/item107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53" Type="http://schemas.openxmlformats.org/officeDocument/2006/relationships/customXml" Target="../customXml/item53.xml"/><Relationship Id="rId74" Type="http://schemas.openxmlformats.org/officeDocument/2006/relationships/customXml" Target="../customXml/item74.xml"/><Relationship Id="rId128" Type="http://schemas.openxmlformats.org/officeDocument/2006/relationships/slide" Target="slides/slide6.xml"/><Relationship Id="rId149" Type="http://schemas.openxmlformats.org/officeDocument/2006/relationships/slide" Target="slides/slide27.xml"/><Relationship Id="rId5" Type="http://schemas.openxmlformats.org/officeDocument/2006/relationships/customXml" Target="../customXml/item5.xml"/><Relationship Id="rId95" Type="http://schemas.openxmlformats.org/officeDocument/2006/relationships/customXml" Target="../customXml/item95.xml"/><Relationship Id="rId160" Type="http://schemas.openxmlformats.org/officeDocument/2006/relationships/slide" Target="slides/slide38.xml"/><Relationship Id="rId181" Type="http://schemas.openxmlformats.org/officeDocument/2006/relationships/presProps" Target="presProps.xml"/><Relationship Id="rId22" Type="http://schemas.openxmlformats.org/officeDocument/2006/relationships/customXml" Target="../customXml/item22.xml"/><Relationship Id="rId43" Type="http://schemas.openxmlformats.org/officeDocument/2006/relationships/customXml" Target="../customXml/item43.xml"/><Relationship Id="rId64" Type="http://schemas.openxmlformats.org/officeDocument/2006/relationships/customXml" Target="../customXml/item64.xml"/><Relationship Id="rId118" Type="http://schemas.openxmlformats.org/officeDocument/2006/relationships/customXml" Target="../customXml/item118.xml"/><Relationship Id="rId139" Type="http://schemas.openxmlformats.org/officeDocument/2006/relationships/slide" Target="slides/slide17.xml"/><Relationship Id="rId85" Type="http://schemas.openxmlformats.org/officeDocument/2006/relationships/customXml" Target="../customXml/item85.xml"/><Relationship Id="rId150" Type="http://schemas.openxmlformats.org/officeDocument/2006/relationships/slide" Target="slides/slide28.xml"/><Relationship Id="rId171" Type="http://schemas.openxmlformats.org/officeDocument/2006/relationships/slide" Target="slides/slide49.xml"/><Relationship Id="rId12" Type="http://schemas.openxmlformats.org/officeDocument/2006/relationships/customXml" Target="../customXml/item12.xml"/><Relationship Id="rId33" Type="http://schemas.openxmlformats.org/officeDocument/2006/relationships/customXml" Target="../customXml/item33.xml"/><Relationship Id="rId108" Type="http://schemas.openxmlformats.org/officeDocument/2006/relationships/customXml" Target="../customXml/item108.xml"/><Relationship Id="rId129" Type="http://schemas.openxmlformats.org/officeDocument/2006/relationships/slide" Target="slides/slide7.xml"/><Relationship Id="rId54" Type="http://schemas.openxmlformats.org/officeDocument/2006/relationships/customXml" Target="../customXml/item54.xml"/><Relationship Id="rId75" Type="http://schemas.openxmlformats.org/officeDocument/2006/relationships/customXml" Target="../customXml/item75.xml"/><Relationship Id="rId96" Type="http://schemas.openxmlformats.org/officeDocument/2006/relationships/customXml" Target="../customXml/item96.xml"/><Relationship Id="rId140" Type="http://schemas.openxmlformats.org/officeDocument/2006/relationships/slide" Target="slides/slide18.xml"/><Relationship Id="rId161" Type="http://schemas.openxmlformats.org/officeDocument/2006/relationships/slide" Target="slides/slide39.xml"/><Relationship Id="rId182" Type="http://schemas.openxmlformats.org/officeDocument/2006/relationships/viewProps" Target="viewProps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119" Type="http://schemas.openxmlformats.org/officeDocument/2006/relationships/customXml" Target="../customXml/item119.xml"/><Relationship Id="rId44" Type="http://schemas.openxmlformats.org/officeDocument/2006/relationships/customXml" Target="../customXml/item44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81" Type="http://schemas.openxmlformats.org/officeDocument/2006/relationships/customXml" Target="../customXml/item81.xml"/><Relationship Id="rId86" Type="http://schemas.openxmlformats.org/officeDocument/2006/relationships/customXml" Target="../customXml/item86.xml"/><Relationship Id="rId130" Type="http://schemas.openxmlformats.org/officeDocument/2006/relationships/slide" Target="slides/slide8.xml"/><Relationship Id="rId135" Type="http://schemas.openxmlformats.org/officeDocument/2006/relationships/slide" Target="slides/slide13.xml"/><Relationship Id="rId151" Type="http://schemas.openxmlformats.org/officeDocument/2006/relationships/slide" Target="slides/slide29.xml"/><Relationship Id="rId156" Type="http://schemas.openxmlformats.org/officeDocument/2006/relationships/slide" Target="slides/slide34.xml"/><Relationship Id="rId177" Type="http://schemas.openxmlformats.org/officeDocument/2006/relationships/slide" Target="slides/slide55.xml"/><Relationship Id="rId172" Type="http://schemas.openxmlformats.org/officeDocument/2006/relationships/slide" Target="slides/slide50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customXml" Target="../customXml/item10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customXml" Target="../customXml/item76.xml"/><Relationship Id="rId97" Type="http://schemas.openxmlformats.org/officeDocument/2006/relationships/customXml" Target="../customXml/item97.xml"/><Relationship Id="rId104" Type="http://schemas.openxmlformats.org/officeDocument/2006/relationships/customXml" Target="../customXml/item104.xml"/><Relationship Id="rId120" Type="http://schemas.openxmlformats.org/officeDocument/2006/relationships/customXml" Target="../customXml/item120.xml"/><Relationship Id="rId125" Type="http://schemas.openxmlformats.org/officeDocument/2006/relationships/slide" Target="slides/slide3.xml"/><Relationship Id="rId141" Type="http://schemas.openxmlformats.org/officeDocument/2006/relationships/slide" Target="slides/slide19.xml"/><Relationship Id="rId146" Type="http://schemas.openxmlformats.org/officeDocument/2006/relationships/slide" Target="slides/slide24.xml"/><Relationship Id="rId167" Type="http://schemas.openxmlformats.org/officeDocument/2006/relationships/slide" Target="slides/slide45.xml"/><Relationship Id="rId7" Type="http://schemas.openxmlformats.org/officeDocument/2006/relationships/customXml" Target="../customXml/item7.xml"/><Relationship Id="rId71" Type="http://schemas.openxmlformats.org/officeDocument/2006/relationships/customXml" Target="../customXml/item71.xml"/><Relationship Id="rId92" Type="http://schemas.openxmlformats.org/officeDocument/2006/relationships/customXml" Target="../customXml/item92.xml"/><Relationship Id="rId162" Type="http://schemas.openxmlformats.org/officeDocument/2006/relationships/slide" Target="slides/slide40.xml"/><Relationship Id="rId183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customXml" Target="../customXml/item87.xml"/><Relationship Id="rId110" Type="http://schemas.openxmlformats.org/officeDocument/2006/relationships/customXml" Target="../customXml/item110.xml"/><Relationship Id="rId115" Type="http://schemas.openxmlformats.org/officeDocument/2006/relationships/customXml" Target="../customXml/item115.xml"/><Relationship Id="rId131" Type="http://schemas.openxmlformats.org/officeDocument/2006/relationships/slide" Target="slides/slide9.xml"/><Relationship Id="rId136" Type="http://schemas.openxmlformats.org/officeDocument/2006/relationships/slide" Target="slides/slide14.xml"/><Relationship Id="rId157" Type="http://schemas.openxmlformats.org/officeDocument/2006/relationships/slide" Target="slides/slide35.xml"/><Relationship Id="rId178" Type="http://schemas.openxmlformats.org/officeDocument/2006/relationships/slide" Target="slides/slide56.xml"/><Relationship Id="rId61" Type="http://schemas.openxmlformats.org/officeDocument/2006/relationships/customXml" Target="../customXml/item61.xml"/><Relationship Id="rId82" Type="http://schemas.openxmlformats.org/officeDocument/2006/relationships/customXml" Target="../customXml/item82.xml"/><Relationship Id="rId152" Type="http://schemas.openxmlformats.org/officeDocument/2006/relationships/slide" Target="slides/slide30.xml"/><Relationship Id="rId173" Type="http://schemas.openxmlformats.org/officeDocument/2006/relationships/slide" Target="slides/slide5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customXml" Target="../customXml/item77.xml"/><Relationship Id="rId100" Type="http://schemas.openxmlformats.org/officeDocument/2006/relationships/customXml" Target="../customXml/item100.xml"/><Relationship Id="rId105" Type="http://schemas.openxmlformats.org/officeDocument/2006/relationships/customXml" Target="../customXml/item105.xml"/><Relationship Id="rId126" Type="http://schemas.openxmlformats.org/officeDocument/2006/relationships/slide" Target="slides/slide4.xml"/><Relationship Id="rId147" Type="http://schemas.openxmlformats.org/officeDocument/2006/relationships/slide" Target="slides/slide25.xml"/><Relationship Id="rId168" Type="http://schemas.openxmlformats.org/officeDocument/2006/relationships/slide" Target="slides/slide46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93" Type="http://schemas.openxmlformats.org/officeDocument/2006/relationships/customXml" Target="../customXml/item93.xml"/><Relationship Id="rId98" Type="http://schemas.openxmlformats.org/officeDocument/2006/relationships/customXml" Target="../customXml/item98.xml"/><Relationship Id="rId121" Type="http://schemas.openxmlformats.org/officeDocument/2006/relationships/customXml" Target="../customXml/item121.xml"/><Relationship Id="rId142" Type="http://schemas.openxmlformats.org/officeDocument/2006/relationships/slide" Target="slides/slide20.xml"/><Relationship Id="rId163" Type="http://schemas.openxmlformats.org/officeDocument/2006/relationships/slide" Target="slides/slide41.xml"/><Relationship Id="rId184" Type="http://schemas.openxmlformats.org/officeDocument/2006/relationships/tableStyles" Target="tableStyles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customXml" Target="../customXml/item116.xml"/><Relationship Id="rId137" Type="http://schemas.openxmlformats.org/officeDocument/2006/relationships/slide" Target="slides/slide15.xml"/><Relationship Id="rId158" Type="http://schemas.openxmlformats.org/officeDocument/2006/relationships/slide" Target="slides/slide36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customXml" Target="../customXml/item83.xml"/><Relationship Id="rId88" Type="http://schemas.openxmlformats.org/officeDocument/2006/relationships/customXml" Target="../customXml/item88.xml"/><Relationship Id="rId111" Type="http://schemas.openxmlformats.org/officeDocument/2006/relationships/customXml" Target="../customXml/item111.xml"/><Relationship Id="rId132" Type="http://schemas.openxmlformats.org/officeDocument/2006/relationships/slide" Target="slides/slide10.xml"/><Relationship Id="rId153" Type="http://schemas.openxmlformats.org/officeDocument/2006/relationships/slide" Target="slides/slide31.xml"/><Relationship Id="rId174" Type="http://schemas.openxmlformats.org/officeDocument/2006/relationships/slide" Target="slides/slide52.xml"/><Relationship Id="rId179" Type="http://schemas.openxmlformats.org/officeDocument/2006/relationships/notesMaster" Target="notesMasters/notesMaster1.xml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customXml" Target="../customXml/item106.xml"/><Relationship Id="rId127" Type="http://schemas.openxmlformats.org/officeDocument/2006/relationships/slide" Target="slides/slide5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customXml" Target="../customXml/item52.xml"/><Relationship Id="rId73" Type="http://schemas.openxmlformats.org/officeDocument/2006/relationships/customXml" Target="../customXml/item73.xml"/><Relationship Id="rId78" Type="http://schemas.openxmlformats.org/officeDocument/2006/relationships/customXml" Target="../customXml/item78.xml"/><Relationship Id="rId94" Type="http://schemas.openxmlformats.org/officeDocument/2006/relationships/customXml" Target="../customXml/item94.xml"/><Relationship Id="rId99" Type="http://schemas.openxmlformats.org/officeDocument/2006/relationships/customXml" Target="../customXml/item99.xml"/><Relationship Id="rId101" Type="http://schemas.openxmlformats.org/officeDocument/2006/relationships/customXml" Target="../customXml/item101.xml"/><Relationship Id="rId122" Type="http://schemas.openxmlformats.org/officeDocument/2006/relationships/slideMaster" Target="slideMasters/slideMaster1.xml"/><Relationship Id="rId143" Type="http://schemas.openxmlformats.org/officeDocument/2006/relationships/slide" Target="slides/slide21.xml"/><Relationship Id="rId148" Type="http://schemas.openxmlformats.org/officeDocument/2006/relationships/slide" Target="slides/slide26.xml"/><Relationship Id="rId164" Type="http://schemas.openxmlformats.org/officeDocument/2006/relationships/slide" Target="slides/slide42.xml"/><Relationship Id="rId169" Type="http://schemas.openxmlformats.org/officeDocument/2006/relationships/slide" Target="slides/slide47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80" Type="http://schemas.openxmlformats.org/officeDocument/2006/relationships/handoutMaster" Target="handoutMasters/handoutMaster1.xml"/><Relationship Id="rId26" Type="http://schemas.openxmlformats.org/officeDocument/2006/relationships/customXml" Target="../customXml/item26.xml"/><Relationship Id="rId47" Type="http://schemas.openxmlformats.org/officeDocument/2006/relationships/customXml" Target="../customXml/item47.xml"/><Relationship Id="rId68" Type="http://schemas.openxmlformats.org/officeDocument/2006/relationships/customXml" Target="../customXml/item68.xml"/><Relationship Id="rId89" Type="http://schemas.openxmlformats.org/officeDocument/2006/relationships/customXml" Target="../customXml/item89.xml"/><Relationship Id="rId112" Type="http://schemas.openxmlformats.org/officeDocument/2006/relationships/customXml" Target="../customXml/item112.xml"/><Relationship Id="rId133" Type="http://schemas.openxmlformats.org/officeDocument/2006/relationships/slide" Target="slides/slide11.xml"/><Relationship Id="rId154" Type="http://schemas.openxmlformats.org/officeDocument/2006/relationships/slide" Target="slides/slide32.xml"/><Relationship Id="rId175" Type="http://schemas.openxmlformats.org/officeDocument/2006/relationships/slide" Target="slides/slide53.xml"/><Relationship Id="rId16" Type="http://schemas.openxmlformats.org/officeDocument/2006/relationships/customXml" Target="../customXml/item16.xml"/><Relationship Id="rId37" Type="http://schemas.openxmlformats.org/officeDocument/2006/relationships/customXml" Target="../customXml/item37.xml"/><Relationship Id="rId58" Type="http://schemas.openxmlformats.org/officeDocument/2006/relationships/customXml" Target="../customXml/item58.xml"/><Relationship Id="rId79" Type="http://schemas.openxmlformats.org/officeDocument/2006/relationships/customXml" Target="../customXml/item79.xml"/><Relationship Id="rId102" Type="http://schemas.openxmlformats.org/officeDocument/2006/relationships/customXml" Target="../customXml/item102.xml"/><Relationship Id="rId123" Type="http://schemas.openxmlformats.org/officeDocument/2006/relationships/slide" Target="slides/slide1.xml"/><Relationship Id="rId144" Type="http://schemas.openxmlformats.org/officeDocument/2006/relationships/slide" Target="slides/slide22.xml"/><Relationship Id="rId90" Type="http://schemas.openxmlformats.org/officeDocument/2006/relationships/customXml" Target="../customXml/item90.xml"/><Relationship Id="rId165" Type="http://schemas.openxmlformats.org/officeDocument/2006/relationships/slide" Target="slides/slide43.xml"/><Relationship Id="rId27" Type="http://schemas.openxmlformats.org/officeDocument/2006/relationships/customXml" Target="../customXml/item27.xml"/><Relationship Id="rId48" Type="http://schemas.openxmlformats.org/officeDocument/2006/relationships/customXml" Target="../customXml/item48.xml"/><Relationship Id="rId69" Type="http://schemas.openxmlformats.org/officeDocument/2006/relationships/customXml" Target="../customXml/item69.xml"/><Relationship Id="rId113" Type="http://schemas.openxmlformats.org/officeDocument/2006/relationships/customXml" Target="../customXml/item113.xml"/><Relationship Id="rId134" Type="http://schemas.openxmlformats.org/officeDocument/2006/relationships/slide" Target="slides/slide12.xml"/><Relationship Id="rId80" Type="http://schemas.openxmlformats.org/officeDocument/2006/relationships/customXml" Target="../customXml/item80.xml"/><Relationship Id="rId155" Type="http://schemas.openxmlformats.org/officeDocument/2006/relationships/slide" Target="slides/slide33.xml"/><Relationship Id="rId176" Type="http://schemas.openxmlformats.org/officeDocument/2006/relationships/slide" Target="slides/slide54.xml"/><Relationship Id="rId17" Type="http://schemas.openxmlformats.org/officeDocument/2006/relationships/customXml" Target="../customXml/item17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customXml" Target="../customXml/item103.xml"/><Relationship Id="rId124" Type="http://schemas.openxmlformats.org/officeDocument/2006/relationships/slide" Target="slides/slide2.xml"/><Relationship Id="rId70" Type="http://schemas.openxmlformats.org/officeDocument/2006/relationships/customXml" Target="../customXml/item70.xml"/><Relationship Id="rId91" Type="http://schemas.openxmlformats.org/officeDocument/2006/relationships/customXml" Target="../customXml/item91.xml"/><Relationship Id="rId145" Type="http://schemas.openxmlformats.org/officeDocument/2006/relationships/slide" Target="slides/slide23.xml"/><Relationship Id="rId166" Type="http://schemas.openxmlformats.org/officeDocument/2006/relationships/slide" Target="slides/slide44.xml"/><Relationship Id="rId1" Type="http://schemas.openxmlformats.org/officeDocument/2006/relationships/customXml" Target="../customXml/item1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customXml" Target="../customXml/item11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C6-4B08-A6B1-345D9565795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C6-4B08-A6B1-345D9565795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3C6-4B08-A6B1-345D956579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79537632"/>
        <c:axId val="2079535136"/>
      </c:barChart>
      <c:catAx>
        <c:axId val="207953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079535136"/>
        <c:crosses val="autoZero"/>
        <c:auto val="1"/>
        <c:lblAlgn val="ctr"/>
        <c:lblOffset val="100"/>
        <c:noMultiLvlLbl val="0"/>
      </c:catAx>
      <c:valAx>
        <c:axId val="2079535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079537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1C-4850-9925-6A79E40D625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1C-4850-9925-6A79E40D625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1C-4850-9925-6A79E40D625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F1C-4850-9925-6A79E40D625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B1-4EB6-8F6C-0088C9260A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F3-4F59-9A30-8F483F9163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9F3-4F59-9A30-8F483F9163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9F3-4F59-9A30-8F483F9163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25775696"/>
        <c:axId val="2025774864"/>
      </c:lineChart>
      <c:catAx>
        <c:axId val="202577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025774864"/>
        <c:crosses val="autoZero"/>
        <c:auto val="1"/>
        <c:lblAlgn val="ctr"/>
        <c:lblOffset val="100"/>
        <c:noMultiLvlLbl val="0"/>
      </c:catAx>
      <c:valAx>
        <c:axId val="2025774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02577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77C2D0-7128-8B45-9648-93C95C0358C3}" type="doc">
      <dgm:prSet loTypeId="urn:microsoft.com/office/officeart/2005/8/layout/arrow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FE2BDA4-72E5-204B-9E0D-F81163700215}">
      <dgm:prSet phldrT="[Text]"/>
      <dgm:spPr/>
      <dgm:t>
        <a:bodyPr/>
        <a:lstStyle/>
        <a:p>
          <a:r>
            <a:rPr lang="en-GB" dirty="0"/>
            <a:t>Productivity</a:t>
          </a:r>
        </a:p>
      </dgm:t>
    </dgm:pt>
    <dgm:pt modelId="{63E4DD77-0009-8447-ADEF-D0C4786ABFFD}" type="parTrans" cxnId="{0115D54D-A14B-7945-9C19-B2E4B3D8B368}">
      <dgm:prSet/>
      <dgm:spPr/>
      <dgm:t>
        <a:bodyPr/>
        <a:lstStyle/>
        <a:p>
          <a:endParaRPr lang="en-GB"/>
        </a:p>
      </dgm:t>
    </dgm:pt>
    <dgm:pt modelId="{F84664EF-248A-CC47-901C-B5D606B818B1}" type="sibTrans" cxnId="{0115D54D-A14B-7945-9C19-B2E4B3D8B368}">
      <dgm:prSet/>
      <dgm:spPr/>
      <dgm:t>
        <a:bodyPr/>
        <a:lstStyle/>
        <a:p>
          <a:endParaRPr lang="en-GB"/>
        </a:p>
      </dgm:t>
    </dgm:pt>
    <dgm:pt modelId="{65E858EE-197E-594A-B22C-DAC450E3D424}">
      <dgm:prSet phldrT="[Text]"/>
      <dgm:spPr/>
      <dgm:t>
        <a:bodyPr/>
        <a:lstStyle/>
        <a:p>
          <a:r>
            <a:rPr lang="en-GB" dirty="0"/>
            <a:t>Health</a:t>
          </a:r>
        </a:p>
      </dgm:t>
    </dgm:pt>
    <dgm:pt modelId="{12F699E2-C6A2-9F45-BEA3-64B510D22878}" type="parTrans" cxnId="{71A12B50-D1F6-9443-91D0-E1F27C318DA8}">
      <dgm:prSet/>
      <dgm:spPr/>
      <dgm:t>
        <a:bodyPr/>
        <a:lstStyle/>
        <a:p>
          <a:endParaRPr lang="en-GB"/>
        </a:p>
      </dgm:t>
    </dgm:pt>
    <dgm:pt modelId="{DA6A46D2-4FB3-0940-B579-5578528CB606}" type="sibTrans" cxnId="{71A12B50-D1F6-9443-91D0-E1F27C318DA8}">
      <dgm:prSet/>
      <dgm:spPr/>
      <dgm:t>
        <a:bodyPr/>
        <a:lstStyle/>
        <a:p>
          <a:endParaRPr lang="en-GB"/>
        </a:p>
      </dgm:t>
    </dgm:pt>
    <dgm:pt modelId="{CA067A47-B4B6-5F49-A11A-60D639C6DB05}" type="pres">
      <dgm:prSet presAssocID="{6377C2D0-7128-8B45-9648-93C95C0358C3}" presName="compositeShape" presStyleCnt="0">
        <dgm:presLayoutVars>
          <dgm:chMax val="2"/>
          <dgm:dir/>
          <dgm:resizeHandles val="exact"/>
        </dgm:presLayoutVars>
      </dgm:prSet>
      <dgm:spPr/>
    </dgm:pt>
    <dgm:pt modelId="{E5FAFC9B-D2B6-5040-AB66-51A471E372A7}" type="pres">
      <dgm:prSet presAssocID="{6377C2D0-7128-8B45-9648-93C95C0358C3}" presName="divider" presStyleLbl="fgShp" presStyleIdx="0" presStyleCnt="1"/>
      <dgm:spPr>
        <a:solidFill>
          <a:srgbClr val="000000">
            <a:alpha val="50196"/>
          </a:srgbClr>
        </a:solidFill>
      </dgm:spPr>
    </dgm:pt>
    <dgm:pt modelId="{30AAFB49-D8F1-7E4B-84E7-18F792C2A343}" type="pres">
      <dgm:prSet presAssocID="{6FE2BDA4-72E5-204B-9E0D-F81163700215}" presName="downArrow" presStyleLbl="node1" presStyleIdx="0" presStyleCnt="2"/>
      <dgm:spPr>
        <a:solidFill>
          <a:srgbClr val="EB6969"/>
        </a:solidFill>
      </dgm:spPr>
    </dgm:pt>
    <dgm:pt modelId="{FF44620C-1FAF-F143-8E0B-793DD008F0D9}" type="pres">
      <dgm:prSet presAssocID="{6FE2BDA4-72E5-204B-9E0D-F81163700215}" presName="downArrowText" presStyleLbl="revTx" presStyleIdx="0" presStyleCnt="2">
        <dgm:presLayoutVars>
          <dgm:bulletEnabled val="1"/>
        </dgm:presLayoutVars>
      </dgm:prSet>
      <dgm:spPr/>
    </dgm:pt>
    <dgm:pt modelId="{48D0DD0E-ED48-1849-AB5D-D3577D38E8E8}" type="pres">
      <dgm:prSet presAssocID="{65E858EE-197E-594A-B22C-DAC450E3D424}" presName="upArrow" presStyleLbl="node1" presStyleIdx="1" presStyleCnt="2"/>
      <dgm:spPr/>
    </dgm:pt>
    <dgm:pt modelId="{F7926E9C-A2D9-F349-A35D-1D6EF1AA6C8A}" type="pres">
      <dgm:prSet presAssocID="{65E858EE-197E-594A-B22C-DAC450E3D424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8906DF32-CEE9-C143-A599-E239C33B9C6E}" type="presOf" srcId="{65E858EE-197E-594A-B22C-DAC450E3D424}" destId="{F7926E9C-A2D9-F349-A35D-1D6EF1AA6C8A}" srcOrd="0" destOrd="0" presId="urn:microsoft.com/office/officeart/2005/8/layout/arrow3"/>
    <dgm:cxn modelId="{0115D54D-A14B-7945-9C19-B2E4B3D8B368}" srcId="{6377C2D0-7128-8B45-9648-93C95C0358C3}" destId="{6FE2BDA4-72E5-204B-9E0D-F81163700215}" srcOrd="0" destOrd="0" parTransId="{63E4DD77-0009-8447-ADEF-D0C4786ABFFD}" sibTransId="{F84664EF-248A-CC47-901C-B5D606B818B1}"/>
    <dgm:cxn modelId="{71A12B50-D1F6-9443-91D0-E1F27C318DA8}" srcId="{6377C2D0-7128-8B45-9648-93C95C0358C3}" destId="{65E858EE-197E-594A-B22C-DAC450E3D424}" srcOrd="1" destOrd="0" parTransId="{12F699E2-C6A2-9F45-BEA3-64B510D22878}" sibTransId="{DA6A46D2-4FB3-0940-B579-5578528CB606}"/>
    <dgm:cxn modelId="{0C797862-6512-A847-B1BC-E681B7EA3C9E}" type="presOf" srcId="{6377C2D0-7128-8B45-9648-93C95C0358C3}" destId="{CA067A47-B4B6-5F49-A11A-60D639C6DB05}" srcOrd="0" destOrd="0" presId="urn:microsoft.com/office/officeart/2005/8/layout/arrow3"/>
    <dgm:cxn modelId="{BDF830FC-EB63-9D4F-94EF-CA8DE4CC9A8C}" type="presOf" srcId="{6FE2BDA4-72E5-204B-9E0D-F81163700215}" destId="{FF44620C-1FAF-F143-8E0B-793DD008F0D9}" srcOrd="0" destOrd="0" presId="urn:microsoft.com/office/officeart/2005/8/layout/arrow3"/>
    <dgm:cxn modelId="{3B4961CA-4EFB-1E4C-8DE3-5A0CD65E2266}" type="presParOf" srcId="{CA067A47-B4B6-5F49-A11A-60D639C6DB05}" destId="{E5FAFC9B-D2B6-5040-AB66-51A471E372A7}" srcOrd="0" destOrd="0" presId="urn:microsoft.com/office/officeart/2005/8/layout/arrow3"/>
    <dgm:cxn modelId="{C44D6E6E-7D0E-0E4D-B1B2-FCE35239A44D}" type="presParOf" srcId="{CA067A47-B4B6-5F49-A11A-60D639C6DB05}" destId="{30AAFB49-D8F1-7E4B-84E7-18F792C2A343}" srcOrd="1" destOrd="0" presId="urn:microsoft.com/office/officeart/2005/8/layout/arrow3"/>
    <dgm:cxn modelId="{EB8D2C33-2361-2149-BD68-91BA717D7002}" type="presParOf" srcId="{CA067A47-B4B6-5F49-A11A-60D639C6DB05}" destId="{FF44620C-1FAF-F143-8E0B-793DD008F0D9}" srcOrd="2" destOrd="0" presId="urn:microsoft.com/office/officeart/2005/8/layout/arrow3"/>
    <dgm:cxn modelId="{4056745B-E5B8-AF40-B232-B0212C0D221B}" type="presParOf" srcId="{CA067A47-B4B6-5F49-A11A-60D639C6DB05}" destId="{48D0DD0E-ED48-1849-AB5D-D3577D38E8E8}" srcOrd="3" destOrd="0" presId="urn:microsoft.com/office/officeart/2005/8/layout/arrow3"/>
    <dgm:cxn modelId="{756A8619-BA20-2B4A-8362-565C173313E7}" type="presParOf" srcId="{CA067A47-B4B6-5F49-A11A-60D639C6DB05}" destId="{F7926E9C-A2D9-F349-A35D-1D6EF1AA6C8A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FAFC9B-D2B6-5040-AB66-51A471E372A7}">
      <dsp:nvSpPr>
        <dsp:cNvPr id="0" name=""/>
        <dsp:cNvSpPr/>
      </dsp:nvSpPr>
      <dsp:spPr>
        <a:xfrm rot="21300000">
          <a:off x="12929" y="1182029"/>
          <a:ext cx="4187366" cy="479516"/>
        </a:xfrm>
        <a:prstGeom prst="mathMinus">
          <a:avLst/>
        </a:prstGeom>
        <a:solidFill>
          <a:srgbClr val="000000">
            <a:alpha val="5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AFB49-D8F1-7E4B-84E7-18F792C2A343}">
      <dsp:nvSpPr>
        <dsp:cNvPr id="0" name=""/>
        <dsp:cNvSpPr/>
      </dsp:nvSpPr>
      <dsp:spPr>
        <a:xfrm>
          <a:off x="505587" y="142178"/>
          <a:ext cx="1263967" cy="1137430"/>
        </a:xfrm>
        <a:prstGeom prst="downArrow">
          <a:avLst/>
        </a:prstGeom>
        <a:solidFill>
          <a:srgbClr val="EB696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44620C-1FAF-F143-8E0B-793DD008F0D9}">
      <dsp:nvSpPr>
        <dsp:cNvPr id="0" name=""/>
        <dsp:cNvSpPr/>
      </dsp:nvSpPr>
      <dsp:spPr>
        <a:xfrm>
          <a:off x="2233009" y="0"/>
          <a:ext cx="1348232" cy="1194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Productivity</a:t>
          </a:r>
        </a:p>
      </dsp:txBody>
      <dsp:txXfrm>
        <a:off x="2233009" y="0"/>
        <a:ext cx="1348232" cy="1194301"/>
      </dsp:txXfrm>
    </dsp:sp>
    <dsp:sp modelId="{48D0DD0E-ED48-1849-AB5D-D3577D38E8E8}">
      <dsp:nvSpPr>
        <dsp:cNvPr id="0" name=""/>
        <dsp:cNvSpPr/>
      </dsp:nvSpPr>
      <dsp:spPr>
        <a:xfrm>
          <a:off x="2443670" y="1563966"/>
          <a:ext cx="1263967" cy="1137430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26E9C-A2D9-F349-A35D-1D6EF1AA6C8A}">
      <dsp:nvSpPr>
        <dsp:cNvPr id="0" name=""/>
        <dsp:cNvSpPr/>
      </dsp:nvSpPr>
      <dsp:spPr>
        <a:xfrm>
          <a:off x="631983" y="1649273"/>
          <a:ext cx="1348232" cy="1194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Health</a:t>
          </a:r>
        </a:p>
      </dsp:txBody>
      <dsp:txXfrm>
        <a:off x="631983" y="1649273"/>
        <a:ext cx="1348232" cy="1194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45CE27-0FC1-4345-A9D1-813E9F3C96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AFF02-ADA2-494F-92F2-18E0CD47E8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4C96F-5C6D-48ED-8D42-B768302B23AD}" type="datetimeFigureOut">
              <a:rPr lang="de-CH" smtClean="0"/>
              <a:t>07.12.24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7311C-885A-4219-9687-E8E9C81D34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55352-F100-4DC1-827B-1EFA0F247A0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6BEFE-BF9F-47C0-9B2B-37E6860B00C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54366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D3A44-FA09-4C0A-99A6-1BA009890161}" type="datetimeFigureOut">
              <a:rPr lang="de-CH" smtClean="0"/>
              <a:t>07.12.24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E3F1-1C0D-4780-BCDC-4F7033F6C9E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7218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kating, building, ramp, board&#10;&#10;Description automatically generated">
            <a:extLst>
              <a:ext uri="{FF2B5EF4-FFF2-40B4-BE49-F238E27FC236}">
                <a16:creationId xmlns:a16="http://schemas.microsoft.com/office/drawing/2014/main" id="{9F7E1813-5682-4AAE-8DC8-5A613DE12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9" r="7910" b="19850"/>
          <a:stretch/>
        </p:blipFill>
        <p:spPr>
          <a:xfrm>
            <a:off x="0" y="0"/>
            <a:ext cx="9136420" cy="51435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D7A234-EBF8-4A9A-ACFF-4329BD747ADC}"/>
              </a:ext>
            </a:extLst>
          </p:cNvPr>
          <p:cNvSpPr>
            <a:spLocks noChangeAspect="1"/>
          </p:cNvSpPr>
          <p:nvPr userDrawn="1"/>
        </p:nvSpPr>
        <p:spPr>
          <a:xfrm>
            <a:off x="4575791" y="3166310"/>
            <a:ext cx="4568210" cy="5009983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B6FC2A-29C4-4742-B32D-604659C0CB22}"/>
              </a:ext>
            </a:extLst>
          </p:cNvPr>
          <p:cNvSpPr txBox="1"/>
          <p:nvPr userDrawn="1"/>
        </p:nvSpPr>
        <p:spPr>
          <a:xfrm>
            <a:off x="6789318" y="4613375"/>
            <a:ext cx="19959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bg2"/>
                </a:solidFill>
              </a:rPr>
              <a:t>From </a:t>
            </a:r>
            <a:r>
              <a:rPr lang="en-GB" sz="1000" dirty="0" err="1">
                <a:solidFill>
                  <a:schemeClr val="bg2"/>
                </a:solidFill>
              </a:rPr>
              <a:t>insight</a:t>
            </a:r>
            <a:r>
              <a:rPr lang="en-GB" sz="1000" dirty="0">
                <a:solidFill>
                  <a:schemeClr val="bg2"/>
                </a:solidFill>
              </a:rPr>
              <a:t> </a:t>
            </a:r>
            <a:r>
              <a:rPr lang="en-GB" sz="1000" dirty="0" err="1">
                <a:solidFill>
                  <a:schemeClr val="bg2"/>
                </a:solidFill>
              </a:rPr>
              <a:t>to</a:t>
            </a:r>
            <a:r>
              <a:rPr lang="en-GB" sz="1000" dirty="0">
                <a:solidFill>
                  <a:schemeClr val="bg2"/>
                </a:solidFill>
              </a:rPr>
              <a:t> </a:t>
            </a:r>
            <a:r>
              <a:rPr lang="en-GB" sz="1000" dirty="0" err="1">
                <a:solidFill>
                  <a:schemeClr val="bg2"/>
                </a:solidFill>
              </a:rPr>
              <a:t>impact</a:t>
            </a:r>
            <a:r>
              <a:rPr lang="en-GB" sz="1000" dirty="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599525162" name="Rectangle 2" descr="{&quot;templafy&quot;:{&quot;id&quot;:&quot;e3539ca3-73b6-4f1e-b822-4f3177f6c68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73" y="313025"/>
            <a:ext cx="2221200" cy="46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91F29F-BED8-4555-9938-829D3AC3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15" y="1098178"/>
            <a:ext cx="7958210" cy="1792800"/>
          </a:xfrm>
        </p:spPr>
        <p:txBody>
          <a:bodyPr anchor="b"/>
          <a:lstStyle>
            <a:lvl1pPr>
              <a:lnSpc>
                <a:spcPts val="4200"/>
              </a:lnSpc>
              <a:defRPr sz="4000">
                <a:latin typeface="Gill Sans Nova Light" panose="020B0302020104020203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654089-CB0E-4321-8557-8E0B4ACD84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027" y="3123868"/>
            <a:ext cx="3650486" cy="1356057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spcAft>
                <a:spcPts val="0"/>
              </a:spcAft>
              <a:buNone/>
              <a:defRPr sz="1600"/>
            </a:lvl2pPr>
            <a:lvl3pPr marL="0" indent="0">
              <a:spcAft>
                <a:spcPts val="0"/>
              </a:spcAft>
              <a:buNone/>
              <a:defRPr sz="1600"/>
            </a:lvl3pPr>
            <a:lvl4pPr marL="0" indent="0">
              <a:spcAft>
                <a:spcPts val="0"/>
              </a:spcAft>
              <a:buNone/>
              <a:defRPr sz="1600"/>
            </a:lvl4pPr>
            <a:lvl5pPr marL="0" indent="0">
              <a:spcAft>
                <a:spcPts val="0"/>
              </a:spcAft>
              <a:buNone/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76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 mit Le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FEC9FF2-0829-44EA-809D-F5C42173624F}"/>
              </a:ext>
            </a:extLst>
          </p:cNvPr>
          <p:cNvSpPr>
            <a:spLocks noChangeAspect="1"/>
          </p:cNvSpPr>
          <p:nvPr userDrawn="1"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571999" cy="3887599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3887599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FAD45-6EEE-4522-8CA6-5189DCDD48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8775" y="3989388"/>
            <a:ext cx="4122738" cy="490537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47F9A9E-BA08-4C8F-96E1-0E7C7D71B3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2487" y="3989387"/>
            <a:ext cx="4122738" cy="490537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Rectangle 12" descr="{&quot;templafy&quot;:{&quot;id&quot;:&quot;96474c3b-51d3-42d0-b7d8-99123cb1c1fe&quot;}}">
            <a:extLst>
              <a:ext uri="{FF2B5EF4-FFF2-40B4-BE49-F238E27FC236}">
                <a16:creationId xmlns:a16="http://schemas.microsoft.com/office/drawing/2014/main" id="{9387BB4B-AFF2-4440-B25E-89CDD9B79F05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dirty="0">
                <a:solidFill>
                  <a:schemeClr val="tx1"/>
                </a:solidFill>
              </a:rPr>
              <a:t>10 December 2024</a:t>
            </a:r>
          </a:p>
        </p:txBody>
      </p:sp>
      <p:pic>
        <p:nvPicPr>
          <p:cNvPr id="818302257" name="Rectangle 14" descr="{&quot;templafy&quot;:{&quot;id&quot;:&quot;f3cc5430-d28d-4dea-b87d-38a322ef7af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14" name="Rectangle 13" descr="{&quot;templafy&quot;:{&quot;id&quot;:&quot;222a6891-ed5f-484e-ba51-13475a0e6217&quot;}}">
            <a:extLst>
              <a:ext uri="{FF2B5EF4-FFF2-40B4-BE49-F238E27FC236}">
                <a16:creationId xmlns:a16="http://schemas.microsoft.com/office/drawing/2014/main" id="{EF755AF0-F63E-4747-9211-327C44DA029F}"/>
              </a:ext>
            </a:extLst>
          </p:cNvPr>
          <p:cNvSpPr/>
          <p:nvPr userDrawn="1"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6" name="Rectangle 15" descr="{&quot;templafy&quot;:{&quot;id&quot;:&quot;a813513b-a9dc-4150-a324-636317d38b49&quot;}}" hidden="1">
            <a:extLst>
              <a:ext uri="{FF2B5EF4-FFF2-40B4-BE49-F238E27FC236}">
                <a16:creationId xmlns:a16="http://schemas.microsoft.com/office/drawing/2014/main" id="{97ACC166-7757-4B59-A180-1D797D03E7B1}"/>
              </a:ext>
            </a:extLst>
          </p:cNvPr>
          <p:cNvSpPr/>
          <p:nvPr userDrawn="1"/>
        </p:nvSpPr>
        <p:spPr>
          <a:xfrm>
            <a:off x="358775" y="4768290"/>
            <a:ext cx="2569063" cy="188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u="none" dirty="0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208120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D8E670C-89F1-48DF-ADBA-904A263650AF}"/>
              </a:ext>
            </a:extLst>
          </p:cNvPr>
          <p:cNvSpPr>
            <a:spLocks noChangeAspect="1"/>
          </p:cNvSpPr>
          <p:nvPr userDrawn="1"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FF4CC-30A2-4B7B-BA9D-1A66D476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39D30-BB72-44AA-B142-468FFB51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descr="{&quot;templafy&quot;:{&quot;id&quot;:&quot;a412c649-a527-4fe7-9b19-034bcb84d3d8&quot;}}">
            <a:extLst>
              <a:ext uri="{FF2B5EF4-FFF2-40B4-BE49-F238E27FC236}">
                <a16:creationId xmlns:a16="http://schemas.microsoft.com/office/drawing/2014/main" id="{137F4E36-F083-4FA0-9705-29ABDA1A5220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dirty="0">
                <a:solidFill>
                  <a:schemeClr val="tx1"/>
                </a:solidFill>
              </a:rPr>
              <a:t>10 December 2024</a:t>
            </a:r>
          </a:p>
        </p:txBody>
      </p:sp>
      <p:pic>
        <p:nvPicPr>
          <p:cNvPr id="1451919028" name="Rectangle 9" descr="{&quot;templafy&quot;:{&quot;id&quot;:&quot;acf91a66-9fad-45db-989a-b337d63f1b69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11" name="Rectangle 10" descr="{&quot;templafy&quot;:{&quot;id&quot;:&quot;3a1d0c80-60fe-4cb1-b1ad-3130acc33c03&quot;}}">
            <a:extLst>
              <a:ext uri="{FF2B5EF4-FFF2-40B4-BE49-F238E27FC236}">
                <a16:creationId xmlns:a16="http://schemas.microsoft.com/office/drawing/2014/main" id="{3ED3541B-0C4B-4AD3-A0FB-BB276047ADCE}"/>
              </a:ext>
            </a:extLst>
          </p:cNvPr>
          <p:cNvSpPr/>
          <p:nvPr userDrawn="1"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2" name="Rectangle 11" descr="{&quot;templafy&quot;:{&quot;id&quot;:&quot;ed14e16c-9283-498a-b5ac-66c8c57e0f23&quot;}}" hidden="1">
            <a:extLst>
              <a:ext uri="{FF2B5EF4-FFF2-40B4-BE49-F238E27FC236}">
                <a16:creationId xmlns:a16="http://schemas.microsoft.com/office/drawing/2014/main" id="{87F7EA06-4518-4086-9E1C-ACD1F4782ADD}"/>
              </a:ext>
            </a:extLst>
          </p:cNvPr>
          <p:cNvSpPr/>
          <p:nvPr userDrawn="1"/>
        </p:nvSpPr>
        <p:spPr>
          <a:xfrm>
            <a:off x="358775" y="4768290"/>
            <a:ext cx="2569063" cy="188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u="none" dirty="0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3851403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C11C186-C392-4982-A2C0-7824EE98FA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933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schwarze Schri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5F94A4-74DF-4FC6-AF8D-8F883B56E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000" y="735013"/>
            <a:ext cx="7957225" cy="2525712"/>
          </a:xfrm>
        </p:spPr>
        <p:txBody>
          <a:bodyPr anchor="b">
            <a:normAutofit/>
          </a:bodyPr>
          <a:lstStyle>
            <a:lvl1pPr marL="0">
              <a:lnSpc>
                <a:spcPct val="110000"/>
              </a:lnSpc>
              <a:buFontTx/>
              <a:buNone/>
              <a:defRPr sz="50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2pPr>
            <a:lvl3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3pPr>
            <a:lvl4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4pPr>
            <a:lvl5pPr marL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8D12DF-4F43-44AF-B5F9-5E632D8CD5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7999" y="3548063"/>
            <a:ext cx="5741765" cy="931862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4120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weisse Schrif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5F94A4-74DF-4FC6-AF8D-8F883B56E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000" y="735013"/>
            <a:ext cx="7957225" cy="2525712"/>
          </a:xfrm>
        </p:spPr>
        <p:txBody>
          <a:bodyPr anchor="b">
            <a:normAutofit/>
          </a:bodyPr>
          <a:lstStyle>
            <a:lvl1pPr marL="0">
              <a:lnSpc>
                <a:spcPct val="110000"/>
              </a:lnSpc>
              <a:buFontTx/>
              <a:buNone/>
              <a:defRPr sz="50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2pPr>
            <a:lvl3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3pPr>
            <a:lvl4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4pPr>
            <a:lvl5pPr marL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8D12DF-4F43-44AF-B5F9-5E632D8CD5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7999" y="3548063"/>
            <a:ext cx="5741765" cy="931862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8851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1F60-1436-43F1-AAD9-4C2415299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35013"/>
            <a:ext cx="5148000" cy="372867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7900">
                <a:solidFill>
                  <a:schemeClr val="bg2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0949B5-E4F8-48A4-9D3A-2312F9CD46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25225" y="735013"/>
            <a:ext cx="2160000" cy="21600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558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1F60-1436-43F1-AAD9-4C2415299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98" y="735013"/>
            <a:ext cx="5148000" cy="372867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79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0949B5-E4F8-48A4-9D3A-2312F9CD46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25225" y="735013"/>
            <a:ext cx="2160000" cy="21600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02494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00218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81B0-6792-4738-ACB8-05073073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1044000"/>
            <a:ext cx="7957225" cy="685801"/>
          </a:xfrm>
        </p:spPr>
        <p:txBody>
          <a:bodyPr/>
          <a:lstStyle>
            <a:lvl1pPr>
              <a:lnSpc>
                <a:spcPts val="5200"/>
              </a:lnSpc>
              <a:defRPr sz="5000"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7D0F6F-53A1-4152-9807-5EC1BBC88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8000" y="2626419"/>
            <a:ext cx="1908000" cy="862219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824BC02-7B0E-4C56-B49A-5A28F9E62B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8000" y="2090947"/>
            <a:ext cx="1908000" cy="504411"/>
          </a:xfrm>
        </p:spPr>
        <p:txBody>
          <a:bodyPr anchor="b"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DF580D6-76FA-48E5-A6F9-C7D7F9ECA0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6816" y="2626419"/>
            <a:ext cx="1908000" cy="862219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CE2E2F-1BA4-4018-8B3C-5192B4A35E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6816" y="2090947"/>
            <a:ext cx="1908000" cy="504411"/>
          </a:xfrm>
        </p:spPr>
        <p:txBody>
          <a:bodyPr anchor="b"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780CD93-461B-4895-AFE1-B11CB717C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45933" y="2626419"/>
            <a:ext cx="1908000" cy="862219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670DE1A-52CE-4331-B7C3-9D35588A29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5933" y="2090947"/>
            <a:ext cx="1908000" cy="504411"/>
          </a:xfrm>
        </p:spPr>
        <p:txBody>
          <a:bodyPr anchor="b"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125834603" name="Rectangle 10" descr="{&quot;templafy&quot;:{&quot;id&quot;:&quot;51812326-9f40-426e-893c-d2b7574dbd8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16" y="4048055"/>
            <a:ext cx="2221200" cy="460800"/>
          </a:xfrm>
          <a:prstGeom prst="rect">
            <a:avLst/>
          </a:prstGeom>
        </p:spPr>
      </p:pic>
      <p:sp>
        <p:nvSpPr>
          <p:cNvPr id="3" name="Rectangle 2" descr="{&quot;templafy&quot;:{&quot;id&quot;:&quot;b3eab0e4-4af7-4b19-86a0-9f250617cab9&quot;}}">
            <a:extLst>
              <a:ext uri="{FF2B5EF4-FFF2-40B4-BE49-F238E27FC236}">
                <a16:creationId xmlns:a16="http://schemas.microsoft.com/office/drawing/2014/main" id="{36F02173-B0F5-4193-B6FF-8607454762B4}"/>
              </a:ext>
            </a:extLst>
          </p:cNvPr>
          <p:cNvSpPr/>
          <p:nvPr userDrawn="1"/>
        </p:nvSpPr>
        <p:spPr>
          <a:xfrm>
            <a:off x="4945930" y="3515014"/>
            <a:ext cx="2038450" cy="99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l">
              <a:lnSpc>
                <a:spcPts val="1200"/>
              </a:lnSpc>
            </a:pPr>
            <a:r>
              <a:rPr lang="en-GB" sz="1000" dirty="0">
                <a:solidFill>
                  <a:schemeClr val="tx1"/>
                </a:solidFill>
              </a:rPr>
              <a:t>University of St.Gallen 
Dufourstrasse 50 
9000 St.Gallen 
unisg.ch</a:t>
            </a:r>
          </a:p>
        </p:txBody>
      </p:sp>
    </p:spTree>
    <p:extLst>
      <p:ext uri="{BB962C8B-B14F-4D97-AF65-F5344CB8AC3E}">
        <p14:creationId xmlns:p14="http://schemas.microsoft.com/office/powerpoint/2010/main" val="518709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72C7-786E-4CDF-B498-A0E43C94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7AB401-27B1-4459-8033-ADE495ECD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39B70-EA91-4D1E-AD6F-9A1F4FF3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 descr="{&quot;templafy&quot;:{&quot;id&quot;:&quot;0aadaaa4-f031-4805-b549-33dad17e5ca6&quot;}}">
            <a:extLst>
              <a:ext uri="{FF2B5EF4-FFF2-40B4-BE49-F238E27FC236}">
                <a16:creationId xmlns:a16="http://schemas.microsoft.com/office/drawing/2014/main" id="{BB3C8683-B834-4D63-9D68-06A85DD6080E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dirty="0">
                <a:solidFill>
                  <a:schemeClr val="tx1"/>
                </a:solidFill>
              </a:rPr>
              <a:t>10 December 2024</a:t>
            </a:r>
          </a:p>
        </p:txBody>
      </p:sp>
    </p:spTree>
    <p:extLst>
      <p:ext uri="{BB962C8B-B14F-4D97-AF65-F5344CB8AC3E}">
        <p14:creationId xmlns:p14="http://schemas.microsoft.com/office/powerpoint/2010/main" val="183720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9B6FC2A-29C4-4742-B32D-604659C0CB22}"/>
              </a:ext>
            </a:extLst>
          </p:cNvPr>
          <p:cNvSpPr txBox="1"/>
          <p:nvPr userDrawn="1"/>
        </p:nvSpPr>
        <p:spPr>
          <a:xfrm>
            <a:off x="828000" y="4613375"/>
            <a:ext cx="199756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>
                <a:solidFill>
                  <a:schemeClr val="tx1"/>
                </a:solidFill>
              </a:rPr>
              <a:t>From </a:t>
            </a:r>
            <a:r>
              <a:rPr lang="en-GB" sz="1000" dirty="0" err="1">
                <a:solidFill>
                  <a:schemeClr val="tx1"/>
                </a:solidFill>
              </a:rPr>
              <a:t>insight</a:t>
            </a:r>
            <a:r>
              <a:rPr lang="en-GB" sz="1000" dirty="0">
                <a:solidFill>
                  <a:schemeClr val="tx1"/>
                </a:solidFill>
              </a:rPr>
              <a:t> </a:t>
            </a:r>
            <a:r>
              <a:rPr lang="en-GB" sz="1000" dirty="0" err="1">
                <a:solidFill>
                  <a:schemeClr val="tx1"/>
                </a:solidFill>
              </a:rPr>
              <a:t>to</a:t>
            </a:r>
            <a:r>
              <a:rPr lang="en-GB" sz="1000" dirty="0">
                <a:solidFill>
                  <a:schemeClr val="tx1"/>
                </a:solidFill>
              </a:rPr>
              <a:t> </a:t>
            </a:r>
            <a:r>
              <a:rPr lang="en-GB" sz="1000" dirty="0" err="1">
                <a:solidFill>
                  <a:schemeClr val="tx1"/>
                </a:solidFill>
              </a:rPr>
              <a:t>impact</a:t>
            </a:r>
            <a:r>
              <a:rPr lang="en-GB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ACC6D5-D1D4-442A-84CB-4AA5E5B9EC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65200" y="0"/>
            <a:ext cx="3178800" cy="51435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pic>
        <p:nvPicPr>
          <p:cNvPr id="1456615470" name="Rectangle 8" descr="{&quot;templafy&quot;:{&quot;id&quot;:&quot;6558b60b-677b-4749-9cab-38e96b6f6e5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313025"/>
            <a:ext cx="2221200" cy="460800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80E529E2-449E-41BE-B0F7-70294EC17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13" y="1276350"/>
            <a:ext cx="4764489" cy="1942874"/>
          </a:xfrm>
        </p:spPr>
        <p:txBody>
          <a:bodyPr anchor="b"/>
          <a:lstStyle>
            <a:lvl1pPr>
              <a:lnSpc>
                <a:spcPts val="4200"/>
              </a:lnSpc>
              <a:defRPr sz="4000">
                <a:latin typeface="Gill Sans Nova Light" panose="020B0302020104020203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CEDF5E3-A68C-469F-902C-69F694A0D4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1027" y="3452115"/>
            <a:ext cx="3034391" cy="1027810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spcAft>
                <a:spcPts val="0"/>
              </a:spcAft>
              <a:buNone/>
              <a:defRPr sz="1600"/>
            </a:lvl2pPr>
            <a:lvl3pPr marL="0" indent="0">
              <a:spcAft>
                <a:spcPts val="0"/>
              </a:spcAft>
              <a:buNone/>
              <a:defRPr sz="1600"/>
            </a:lvl3pPr>
            <a:lvl4pPr marL="0" indent="0">
              <a:spcAft>
                <a:spcPts val="0"/>
              </a:spcAft>
              <a:buNone/>
              <a:defRPr sz="1600"/>
            </a:lvl4pPr>
            <a:lvl5pPr marL="0" indent="0">
              <a:spcAft>
                <a:spcPts val="0"/>
              </a:spcAft>
              <a:buNone/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909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A27F37-4AAD-450C-8838-DE5B9F07D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86A52-83BF-4684-B707-32690AD3C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5666C-0F9A-44A4-B3AC-35B212491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 descr="{&quot;templafy&quot;:{&quot;id&quot;:&quot;e805d46b-f0d5-48b7-936a-c575e0d65251&quot;}}">
            <a:extLst>
              <a:ext uri="{FF2B5EF4-FFF2-40B4-BE49-F238E27FC236}">
                <a16:creationId xmlns:a16="http://schemas.microsoft.com/office/drawing/2014/main" id="{D21A4773-433D-4BA4-8284-587A192E038E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dirty="0">
                <a:solidFill>
                  <a:schemeClr val="tx1"/>
                </a:solidFill>
              </a:rPr>
              <a:t>10 December 2024</a:t>
            </a:r>
          </a:p>
        </p:txBody>
      </p:sp>
    </p:spTree>
    <p:extLst>
      <p:ext uri="{BB962C8B-B14F-4D97-AF65-F5344CB8AC3E}">
        <p14:creationId xmlns:p14="http://schemas.microsoft.com/office/powerpoint/2010/main" val="851528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2B100237-7431-49D0-8F7C-9E1F2717B96C}"/>
              </a:ext>
            </a:extLst>
          </p:cNvPr>
          <p:cNvSpPr/>
          <p:nvPr userDrawn="1"/>
        </p:nvSpPr>
        <p:spPr>
          <a:xfrm>
            <a:off x="5761585" y="1624745"/>
            <a:ext cx="2419577" cy="2689737"/>
          </a:xfrm>
          <a:custGeom>
            <a:avLst/>
            <a:gdLst>
              <a:gd name="connsiteX0" fmla="*/ 0 w 1861343"/>
              <a:gd name="connsiteY0" fmla="*/ 0 h 2329962"/>
              <a:gd name="connsiteX1" fmla="*/ 1861343 w 1861343"/>
              <a:gd name="connsiteY1" fmla="*/ 0 h 2329962"/>
              <a:gd name="connsiteX2" fmla="*/ 1861343 w 1861343"/>
              <a:gd name="connsiteY2" fmla="*/ 2329962 h 2329962"/>
              <a:gd name="connsiteX3" fmla="*/ 0 w 1861343"/>
              <a:gd name="connsiteY3" fmla="*/ 2329962 h 2329962"/>
              <a:gd name="connsiteX4" fmla="*/ 0 w 1861343"/>
              <a:gd name="connsiteY4" fmla="*/ 0 h 2329962"/>
              <a:gd name="connsiteX0" fmla="*/ 0 w 3408789"/>
              <a:gd name="connsiteY0" fmla="*/ 852854 h 2329962"/>
              <a:gd name="connsiteX1" fmla="*/ 3408789 w 3408789"/>
              <a:gd name="connsiteY1" fmla="*/ 0 h 2329962"/>
              <a:gd name="connsiteX2" fmla="*/ 3408789 w 3408789"/>
              <a:gd name="connsiteY2" fmla="*/ 2329962 h 2329962"/>
              <a:gd name="connsiteX3" fmla="*/ 1547446 w 3408789"/>
              <a:gd name="connsiteY3" fmla="*/ 2329962 h 2329962"/>
              <a:gd name="connsiteX4" fmla="*/ 0 w 3408789"/>
              <a:gd name="connsiteY4" fmla="*/ 852854 h 2329962"/>
              <a:gd name="connsiteX0" fmla="*/ 0 w 3408789"/>
              <a:gd name="connsiteY0" fmla="*/ 852854 h 3516924"/>
              <a:gd name="connsiteX1" fmla="*/ 3408789 w 3408789"/>
              <a:gd name="connsiteY1" fmla="*/ 0 h 3516924"/>
              <a:gd name="connsiteX2" fmla="*/ 3408789 w 3408789"/>
              <a:gd name="connsiteY2" fmla="*/ 2329962 h 3516924"/>
              <a:gd name="connsiteX3" fmla="*/ 483577 w 3408789"/>
              <a:gd name="connsiteY3" fmla="*/ 3516924 h 3516924"/>
              <a:gd name="connsiteX4" fmla="*/ 0 w 3408789"/>
              <a:gd name="connsiteY4" fmla="*/ 852854 h 3516924"/>
              <a:gd name="connsiteX0" fmla="*/ 0 w 3417582"/>
              <a:gd name="connsiteY0" fmla="*/ 852854 h 3789485"/>
              <a:gd name="connsiteX1" fmla="*/ 3408789 w 3417582"/>
              <a:gd name="connsiteY1" fmla="*/ 0 h 3789485"/>
              <a:gd name="connsiteX2" fmla="*/ 3417582 w 3417582"/>
              <a:gd name="connsiteY2" fmla="*/ 3789485 h 3789485"/>
              <a:gd name="connsiteX3" fmla="*/ 483577 w 3417582"/>
              <a:gd name="connsiteY3" fmla="*/ 3516924 h 3789485"/>
              <a:gd name="connsiteX4" fmla="*/ 0 w 3417582"/>
              <a:gd name="connsiteY4" fmla="*/ 852854 h 3789485"/>
              <a:gd name="connsiteX0" fmla="*/ 0 w 3417582"/>
              <a:gd name="connsiteY0" fmla="*/ 852854 h 3789485"/>
              <a:gd name="connsiteX1" fmla="*/ 3408789 w 3417582"/>
              <a:gd name="connsiteY1" fmla="*/ 0 h 3789485"/>
              <a:gd name="connsiteX2" fmla="*/ 3417582 w 3417582"/>
              <a:gd name="connsiteY2" fmla="*/ 3789485 h 3789485"/>
              <a:gd name="connsiteX3" fmla="*/ 501162 w 3417582"/>
              <a:gd name="connsiteY3" fmla="*/ 3570549 h 3789485"/>
              <a:gd name="connsiteX4" fmla="*/ 0 w 3417582"/>
              <a:gd name="connsiteY4" fmla="*/ 852854 h 3789485"/>
              <a:gd name="connsiteX0" fmla="*/ 0 w 3408789"/>
              <a:gd name="connsiteY0" fmla="*/ 852854 h 3852049"/>
              <a:gd name="connsiteX1" fmla="*/ 3408789 w 3408789"/>
              <a:gd name="connsiteY1" fmla="*/ 0 h 3852049"/>
              <a:gd name="connsiteX2" fmla="*/ 3399997 w 3408789"/>
              <a:gd name="connsiteY2" fmla="*/ 3852049 h 3852049"/>
              <a:gd name="connsiteX3" fmla="*/ 501162 w 3408789"/>
              <a:gd name="connsiteY3" fmla="*/ 3570549 h 3852049"/>
              <a:gd name="connsiteX4" fmla="*/ 0 w 3408789"/>
              <a:gd name="connsiteY4" fmla="*/ 852854 h 385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8789" h="3852049">
                <a:moveTo>
                  <a:pt x="0" y="852854"/>
                </a:moveTo>
                <a:lnTo>
                  <a:pt x="3408789" y="0"/>
                </a:lnTo>
                <a:cubicBezTo>
                  <a:pt x="3405858" y="1284016"/>
                  <a:pt x="3402928" y="2568033"/>
                  <a:pt x="3399997" y="3852049"/>
                </a:cubicBezTo>
                <a:lnTo>
                  <a:pt x="501162" y="3570549"/>
                </a:lnTo>
                <a:lnTo>
                  <a:pt x="0" y="852854"/>
                </a:lnTo>
                <a:close/>
              </a:path>
            </a:pathLst>
          </a:cu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714C5-06E3-4370-A728-9DC7B080DE43}"/>
              </a:ext>
            </a:extLst>
          </p:cNvPr>
          <p:cNvSpPr txBox="1"/>
          <p:nvPr userDrawn="1"/>
        </p:nvSpPr>
        <p:spPr>
          <a:xfrm>
            <a:off x="6787662" y="4613375"/>
            <a:ext cx="199756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tx1"/>
                </a:solidFill>
              </a:rPr>
              <a:t>From </a:t>
            </a:r>
            <a:r>
              <a:rPr lang="en-GB" sz="1000" dirty="0" err="1">
                <a:solidFill>
                  <a:schemeClr val="tx1"/>
                </a:solidFill>
              </a:rPr>
              <a:t>insight</a:t>
            </a:r>
            <a:r>
              <a:rPr lang="en-GB" sz="1000" dirty="0">
                <a:solidFill>
                  <a:schemeClr val="tx1"/>
                </a:solidFill>
              </a:rPr>
              <a:t> </a:t>
            </a:r>
            <a:r>
              <a:rPr lang="en-GB" sz="1000" dirty="0" err="1">
                <a:solidFill>
                  <a:schemeClr val="tx1"/>
                </a:solidFill>
              </a:rPr>
              <a:t>to</a:t>
            </a:r>
            <a:r>
              <a:rPr lang="en-GB" sz="1000" dirty="0">
                <a:solidFill>
                  <a:schemeClr val="tx1"/>
                </a:solidFill>
              </a:rPr>
              <a:t> </a:t>
            </a:r>
            <a:r>
              <a:rPr lang="en-GB" sz="1000" dirty="0" err="1">
                <a:solidFill>
                  <a:schemeClr val="tx1"/>
                </a:solidFill>
              </a:rPr>
              <a:t>impact</a:t>
            </a:r>
            <a:r>
              <a:rPr lang="en-GB" sz="1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59656015" name="Rectangle 7" descr="{&quot;templafy&quot;:{&quot;id&quot;:&quot;4efc6b5c-1542-4504-81fb-9daed29ec0b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313025"/>
            <a:ext cx="2221200" cy="460800"/>
          </a:xfrm>
          <a:prstGeom prst="rect">
            <a:avLst/>
          </a:prstGeom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77013848-41F0-44AD-9301-BEF9A1A48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13" y="1276350"/>
            <a:ext cx="4503600" cy="1942874"/>
          </a:xfrm>
        </p:spPr>
        <p:txBody>
          <a:bodyPr anchor="b"/>
          <a:lstStyle>
            <a:lvl1pPr>
              <a:lnSpc>
                <a:spcPts val="4200"/>
              </a:lnSpc>
              <a:defRPr sz="4000">
                <a:latin typeface="Gill Sans Nova Light" panose="020B0302020104020203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245421C-670F-4227-B79D-994FE547F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1027" y="3452115"/>
            <a:ext cx="3650486" cy="1027810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spcAft>
                <a:spcPts val="0"/>
              </a:spcAft>
              <a:buNone/>
              <a:defRPr sz="1600"/>
            </a:lvl2pPr>
            <a:lvl3pPr marL="0" indent="0">
              <a:spcAft>
                <a:spcPts val="0"/>
              </a:spcAft>
              <a:buNone/>
              <a:defRPr sz="1600"/>
            </a:lvl3pPr>
            <a:lvl4pPr marL="0" indent="0">
              <a:spcAft>
                <a:spcPts val="0"/>
              </a:spcAft>
              <a:buNone/>
              <a:defRPr sz="1600"/>
            </a:lvl4pPr>
            <a:lvl5pPr marL="0" indent="0">
              <a:spcAft>
                <a:spcPts val="0"/>
              </a:spcAft>
              <a:buNone/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endParaRPr lang="en-GB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334A812-F883-AF52-F92E-916B48E7D3E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52800" y="447950"/>
            <a:ext cx="3404886" cy="3798786"/>
          </a:xfrm>
          <a:custGeom>
            <a:avLst/>
            <a:gdLst>
              <a:gd name="connsiteX0" fmla="*/ 0 w 3392932"/>
              <a:gd name="connsiteY0" fmla="*/ 0 h 3804762"/>
              <a:gd name="connsiteX1" fmla="*/ 3392932 w 3392932"/>
              <a:gd name="connsiteY1" fmla="*/ 0 h 3804762"/>
              <a:gd name="connsiteX2" fmla="*/ 3392932 w 3392932"/>
              <a:gd name="connsiteY2" fmla="*/ 3804762 h 3804762"/>
              <a:gd name="connsiteX3" fmla="*/ 0 w 3392932"/>
              <a:gd name="connsiteY3" fmla="*/ 3804762 h 3804762"/>
              <a:gd name="connsiteX4" fmla="*/ 0 w 3392932"/>
              <a:gd name="connsiteY4" fmla="*/ 0 h 3804762"/>
              <a:gd name="connsiteX0" fmla="*/ 741082 w 3392932"/>
              <a:gd name="connsiteY0" fmla="*/ 753035 h 3804762"/>
              <a:gd name="connsiteX1" fmla="*/ 3392932 w 3392932"/>
              <a:gd name="connsiteY1" fmla="*/ 0 h 3804762"/>
              <a:gd name="connsiteX2" fmla="*/ 3392932 w 3392932"/>
              <a:gd name="connsiteY2" fmla="*/ 3804762 h 3804762"/>
              <a:gd name="connsiteX3" fmla="*/ 0 w 3392932"/>
              <a:gd name="connsiteY3" fmla="*/ 3804762 h 3804762"/>
              <a:gd name="connsiteX4" fmla="*/ 741082 w 3392932"/>
              <a:gd name="connsiteY4" fmla="*/ 753035 h 3804762"/>
              <a:gd name="connsiteX0" fmla="*/ 0 w 2651850"/>
              <a:gd name="connsiteY0" fmla="*/ 753035 h 3804762"/>
              <a:gd name="connsiteX1" fmla="*/ 2651850 w 2651850"/>
              <a:gd name="connsiteY1" fmla="*/ 0 h 3804762"/>
              <a:gd name="connsiteX2" fmla="*/ 2651850 w 2651850"/>
              <a:gd name="connsiteY2" fmla="*/ 3804762 h 3804762"/>
              <a:gd name="connsiteX3" fmla="*/ 29883 w 2651850"/>
              <a:gd name="connsiteY3" fmla="*/ 3380433 h 3804762"/>
              <a:gd name="connsiteX4" fmla="*/ 0 w 2651850"/>
              <a:gd name="connsiteY4" fmla="*/ 753035 h 3804762"/>
              <a:gd name="connsiteX0" fmla="*/ 239058 w 2890908"/>
              <a:gd name="connsiteY0" fmla="*/ 753035 h 3804762"/>
              <a:gd name="connsiteX1" fmla="*/ 2890908 w 2890908"/>
              <a:gd name="connsiteY1" fmla="*/ 0 h 3804762"/>
              <a:gd name="connsiteX2" fmla="*/ 2890908 w 2890908"/>
              <a:gd name="connsiteY2" fmla="*/ 3804762 h 3804762"/>
              <a:gd name="connsiteX3" fmla="*/ 0 w 2890908"/>
              <a:gd name="connsiteY3" fmla="*/ 3517892 h 3804762"/>
              <a:gd name="connsiteX4" fmla="*/ 239058 w 2890908"/>
              <a:gd name="connsiteY4" fmla="*/ 753035 h 3804762"/>
              <a:gd name="connsiteX0" fmla="*/ 0 w 3410862"/>
              <a:gd name="connsiteY0" fmla="*/ 842682 h 3804762"/>
              <a:gd name="connsiteX1" fmla="*/ 3410862 w 3410862"/>
              <a:gd name="connsiteY1" fmla="*/ 0 h 3804762"/>
              <a:gd name="connsiteX2" fmla="*/ 3410862 w 3410862"/>
              <a:gd name="connsiteY2" fmla="*/ 3804762 h 3804762"/>
              <a:gd name="connsiteX3" fmla="*/ 519954 w 3410862"/>
              <a:gd name="connsiteY3" fmla="*/ 3517892 h 3804762"/>
              <a:gd name="connsiteX4" fmla="*/ 0 w 3410862"/>
              <a:gd name="connsiteY4" fmla="*/ 842682 h 3804762"/>
              <a:gd name="connsiteX0" fmla="*/ 0 w 3410862"/>
              <a:gd name="connsiteY0" fmla="*/ 842682 h 3517892"/>
              <a:gd name="connsiteX1" fmla="*/ 3410862 w 3410862"/>
              <a:gd name="connsiteY1" fmla="*/ 0 h 3517892"/>
              <a:gd name="connsiteX2" fmla="*/ 3034344 w 3410862"/>
              <a:gd name="connsiteY2" fmla="*/ 3398362 h 3517892"/>
              <a:gd name="connsiteX3" fmla="*/ 519954 w 3410862"/>
              <a:gd name="connsiteY3" fmla="*/ 3517892 h 3517892"/>
              <a:gd name="connsiteX4" fmla="*/ 0 w 3410862"/>
              <a:gd name="connsiteY4" fmla="*/ 842682 h 3517892"/>
              <a:gd name="connsiteX0" fmla="*/ 0 w 3410862"/>
              <a:gd name="connsiteY0" fmla="*/ 842682 h 3774879"/>
              <a:gd name="connsiteX1" fmla="*/ 3410862 w 3410862"/>
              <a:gd name="connsiteY1" fmla="*/ 0 h 3774879"/>
              <a:gd name="connsiteX2" fmla="*/ 3410862 w 3410862"/>
              <a:gd name="connsiteY2" fmla="*/ 3774879 h 3774879"/>
              <a:gd name="connsiteX3" fmla="*/ 519954 w 3410862"/>
              <a:gd name="connsiteY3" fmla="*/ 3517892 h 3774879"/>
              <a:gd name="connsiteX4" fmla="*/ 0 w 3410862"/>
              <a:gd name="connsiteY4" fmla="*/ 842682 h 3774879"/>
              <a:gd name="connsiteX0" fmla="*/ 0 w 3410862"/>
              <a:gd name="connsiteY0" fmla="*/ 842682 h 3810738"/>
              <a:gd name="connsiteX1" fmla="*/ 3410862 w 3410862"/>
              <a:gd name="connsiteY1" fmla="*/ 0 h 3810738"/>
              <a:gd name="connsiteX2" fmla="*/ 3404886 w 3410862"/>
              <a:gd name="connsiteY2" fmla="*/ 3810738 h 3810738"/>
              <a:gd name="connsiteX3" fmla="*/ 519954 w 3410862"/>
              <a:gd name="connsiteY3" fmla="*/ 3517892 h 3810738"/>
              <a:gd name="connsiteX4" fmla="*/ 0 w 3410862"/>
              <a:gd name="connsiteY4" fmla="*/ 842682 h 3810738"/>
              <a:gd name="connsiteX0" fmla="*/ 0 w 3404886"/>
              <a:gd name="connsiteY0" fmla="*/ 280894 h 3248950"/>
              <a:gd name="connsiteX1" fmla="*/ 3135945 w 3404886"/>
              <a:gd name="connsiteY1" fmla="*/ 0 h 3248950"/>
              <a:gd name="connsiteX2" fmla="*/ 3404886 w 3404886"/>
              <a:gd name="connsiteY2" fmla="*/ 3248950 h 3248950"/>
              <a:gd name="connsiteX3" fmla="*/ 519954 w 3404886"/>
              <a:gd name="connsiteY3" fmla="*/ 2956104 h 3248950"/>
              <a:gd name="connsiteX4" fmla="*/ 0 w 3404886"/>
              <a:gd name="connsiteY4" fmla="*/ 280894 h 3248950"/>
              <a:gd name="connsiteX0" fmla="*/ 0 w 3404886"/>
              <a:gd name="connsiteY0" fmla="*/ 830730 h 3798786"/>
              <a:gd name="connsiteX1" fmla="*/ 3404886 w 3404886"/>
              <a:gd name="connsiteY1" fmla="*/ 0 h 3798786"/>
              <a:gd name="connsiteX2" fmla="*/ 3404886 w 3404886"/>
              <a:gd name="connsiteY2" fmla="*/ 3798786 h 3798786"/>
              <a:gd name="connsiteX3" fmla="*/ 519954 w 3404886"/>
              <a:gd name="connsiteY3" fmla="*/ 3505940 h 3798786"/>
              <a:gd name="connsiteX4" fmla="*/ 0 w 3404886"/>
              <a:gd name="connsiteY4" fmla="*/ 830730 h 379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4886" h="3798786">
                <a:moveTo>
                  <a:pt x="0" y="830730"/>
                </a:moveTo>
                <a:lnTo>
                  <a:pt x="3404886" y="0"/>
                </a:lnTo>
                <a:lnTo>
                  <a:pt x="3404886" y="3798786"/>
                </a:lnTo>
                <a:lnTo>
                  <a:pt x="519954" y="3505940"/>
                </a:lnTo>
                <a:lnTo>
                  <a:pt x="0" y="83073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4516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kating, building, ramp, board&#10;&#10;Description automatically generated">
            <a:extLst>
              <a:ext uri="{FF2B5EF4-FFF2-40B4-BE49-F238E27FC236}">
                <a16:creationId xmlns:a16="http://schemas.microsoft.com/office/drawing/2014/main" id="{71655C6F-D683-4181-8A76-C2CF9E2F41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63"/>
          <a:stretch/>
        </p:blipFill>
        <p:spPr>
          <a:xfrm>
            <a:off x="5963683" y="0"/>
            <a:ext cx="3180318" cy="51435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 userDrawn="1"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5464509" cy="675727"/>
          </a:xfrm>
        </p:spPr>
        <p:txBody>
          <a:bodyPr/>
          <a:lstStyle>
            <a:lvl1pPr>
              <a:lnSpc>
                <a:spcPts val="4400"/>
              </a:lnSpc>
              <a:defRPr sz="4000">
                <a:latin typeface="Gill Sans Nova Light" panose="020B0302020104020203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3237B-A6D8-401E-A0E8-75ED37DDC0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276350"/>
            <a:ext cx="5000404" cy="3203575"/>
          </a:xfrm>
        </p:spPr>
        <p:txBody>
          <a:bodyPr>
            <a:normAutofit/>
          </a:bodyPr>
          <a:lstStyle>
            <a:lvl1pPr marL="396000" indent="-396000">
              <a:spcAft>
                <a:spcPts val="600"/>
              </a:spcAft>
              <a:buFont typeface="+mj-lt"/>
              <a:buAutoNum type="arabicPeriod"/>
              <a:defRPr sz="1600"/>
            </a:lvl1pPr>
            <a:lvl2pPr marL="720000" indent="-288000">
              <a:spcAft>
                <a:spcPts val="400"/>
              </a:spcAft>
              <a:buFont typeface="Arial" panose="020B0604020202020204" pitchFamily="34" charset="0"/>
              <a:buChar char="‒"/>
              <a:defRPr sz="1600"/>
            </a:lvl2pPr>
            <a:lvl3pPr marL="1008000" indent="-288000">
              <a:spcAft>
                <a:spcPts val="400"/>
              </a:spcAft>
              <a:buSzPct val="110000"/>
              <a:buFont typeface="Arial" panose="020B0604020202020204" pitchFamily="34" charset="0"/>
              <a:buChar char="•"/>
              <a:defRPr sz="1600"/>
            </a:lvl3pPr>
            <a:lvl4pPr marL="1296000" indent="-288000">
              <a:spcAft>
                <a:spcPts val="400"/>
              </a:spcAft>
              <a:buFont typeface="Arial" panose="020B0604020202020204" pitchFamily="34" charset="0"/>
              <a:buChar char="◦"/>
              <a:defRPr sz="1600"/>
            </a:lvl4pPr>
            <a:lvl5pPr marL="1296000" indent="-288000">
              <a:spcAft>
                <a:spcPts val="400"/>
              </a:spcAft>
              <a:buFont typeface="Arial" panose="020B0604020202020204" pitchFamily="34" charset="0"/>
              <a:buChar char="◦"/>
              <a:defRPr sz="1600"/>
            </a:lvl5pPr>
            <a:lvl6pPr marL="1296000" indent="-288000">
              <a:defRPr sz="1600"/>
            </a:lvl6pPr>
            <a:lvl7pPr marL="1296000" indent="-288000">
              <a:defRPr sz="1600"/>
            </a:lvl7pPr>
            <a:lvl8pPr marL="1296000" indent="-288000">
              <a:defRPr sz="1600"/>
            </a:lvl8pPr>
            <a:lvl9pPr marL="1296000" indent="-288000"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 err="1"/>
              <a:t>Zweite</a:t>
            </a:r>
            <a:r>
              <a:rPr lang="en-GB" dirty="0"/>
              <a:t> Ebene</a:t>
            </a:r>
            <a:endParaRPr lang="en-GB"/>
          </a:p>
          <a:p>
            <a:pPr lvl="2"/>
            <a:r>
              <a:rPr lang="en-GB" dirty="0" err="1"/>
              <a:t>Dritte</a:t>
            </a:r>
            <a:r>
              <a:rPr lang="en-GB" dirty="0"/>
              <a:t> Ebene</a:t>
            </a:r>
            <a:endParaRPr lang="en-GB"/>
          </a:p>
          <a:p>
            <a:pPr lvl="3"/>
            <a:r>
              <a:rPr lang="en-GB" dirty="0" err="1"/>
              <a:t>Vierte</a:t>
            </a:r>
            <a:r>
              <a:rPr lang="en-GB" dirty="0"/>
              <a:t> Ebene</a:t>
            </a:r>
            <a:endParaRPr lang="en-GB"/>
          </a:p>
          <a:p>
            <a:pPr lvl="4"/>
            <a:r>
              <a:rPr lang="en-GB" dirty="0" err="1"/>
              <a:t>Fünfte</a:t>
            </a:r>
            <a:r>
              <a:rPr lang="en-GB" dirty="0"/>
              <a:t> Ebene</a:t>
            </a:r>
            <a:endParaRPr lang="en-GB"/>
          </a:p>
          <a:p>
            <a:pPr lvl="5"/>
            <a:r>
              <a:rPr lang="en-GB" dirty="0" err="1"/>
              <a:t>Sechste</a:t>
            </a:r>
            <a:r>
              <a:rPr lang="en-GB" dirty="0"/>
              <a:t> Ebene</a:t>
            </a:r>
            <a:endParaRPr lang="en-GB"/>
          </a:p>
          <a:p>
            <a:pPr lvl="6"/>
            <a:r>
              <a:rPr lang="en-GB" dirty="0" err="1"/>
              <a:t>Siebte</a:t>
            </a:r>
            <a:r>
              <a:rPr lang="en-GB" dirty="0"/>
              <a:t> Ebene</a:t>
            </a:r>
            <a:endParaRPr lang="en-GB"/>
          </a:p>
          <a:p>
            <a:pPr lvl="7"/>
            <a:r>
              <a:rPr lang="en-GB" dirty="0" err="1"/>
              <a:t>Achte</a:t>
            </a:r>
            <a:r>
              <a:rPr lang="en-GB" dirty="0"/>
              <a:t> Ebene</a:t>
            </a:r>
            <a:endParaRPr lang="en-GB"/>
          </a:p>
          <a:p>
            <a:pPr lvl="8"/>
            <a:r>
              <a:rPr lang="en-GB" dirty="0" err="1"/>
              <a:t>Neunte</a:t>
            </a:r>
            <a:r>
              <a:rPr lang="en-GB" dirty="0"/>
              <a:t> Ebene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4CDDE-58C2-4810-8B30-D17CF249E2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 descr="{&quot;templafy&quot;:{&quot;id&quot;:&quot;c2db60f8-8574-42b3-ad62-80f8b4a78cb7&quot;}}">
            <a:extLst>
              <a:ext uri="{FF2B5EF4-FFF2-40B4-BE49-F238E27FC236}">
                <a16:creationId xmlns:a16="http://schemas.microsoft.com/office/drawing/2014/main" id="{E6F37757-2E2F-45B4-8E6C-0B6588D2DCE2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dirty="0">
                <a:solidFill>
                  <a:schemeClr val="tx1"/>
                </a:solidFill>
              </a:rPr>
              <a:t>10 December 2024</a:t>
            </a:r>
          </a:p>
        </p:txBody>
      </p:sp>
      <p:sp>
        <p:nvSpPr>
          <p:cNvPr id="10" name="Rectangle 9" descr="{&quot;templafy&quot;:{&quot;id&quot;:&quot;812799da-6cc4-4a2f-b300-67123744cc7a&quot;}}">
            <a:extLst>
              <a:ext uri="{FF2B5EF4-FFF2-40B4-BE49-F238E27FC236}">
                <a16:creationId xmlns:a16="http://schemas.microsoft.com/office/drawing/2014/main" id="{AA1C14F3-85E4-47DF-A8F9-0A6C945C6727}"/>
              </a:ext>
            </a:extLst>
          </p:cNvPr>
          <p:cNvSpPr/>
          <p:nvPr userDrawn="1"/>
        </p:nvSpPr>
        <p:spPr>
          <a:xfrm>
            <a:off x="2516261" y="4767263"/>
            <a:ext cx="3307023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 dirty="0">
              <a:solidFill>
                <a:schemeClr val="tx1"/>
              </a:solidFill>
            </a:endParaRPr>
          </a:p>
        </p:txBody>
      </p:sp>
      <p:pic>
        <p:nvPicPr>
          <p:cNvPr id="1735815812" name="Rectangle 10" descr="{&quot;templafy&quot;:{&quot;id&quot;:&quot;e4a0d2c2-208d-4d2e-b69e-7be8476d01ec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13" name="Rectangle 12" descr="{&quot;templafy&quot;:{&quot;id&quot;:&quot;54f3868c-146d-4ce8-9874-042011fbf480&quot;}}" hidden="1">
            <a:extLst>
              <a:ext uri="{FF2B5EF4-FFF2-40B4-BE49-F238E27FC236}">
                <a16:creationId xmlns:a16="http://schemas.microsoft.com/office/drawing/2014/main" id="{829DC8B1-9D54-4E8C-B174-7B9355FD57F9}"/>
              </a:ext>
            </a:extLst>
          </p:cNvPr>
          <p:cNvSpPr/>
          <p:nvPr userDrawn="1"/>
        </p:nvSpPr>
        <p:spPr>
          <a:xfrm>
            <a:off x="358775" y="4768290"/>
            <a:ext cx="2569063" cy="188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u="none" dirty="0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234139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88CA-EB6E-49E8-8E20-86448C522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00" y="376238"/>
            <a:ext cx="7237225" cy="2496171"/>
          </a:xfrm>
        </p:spPr>
        <p:txBody>
          <a:bodyPr anchor="b">
            <a:normAutofit/>
          </a:bodyPr>
          <a:lstStyle>
            <a:lvl1pPr marL="0" indent="0" algn="l">
              <a:lnSpc>
                <a:spcPts val="5200"/>
              </a:lnSpc>
              <a:buFont typeface="+mj-lt"/>
              <a:buNone/>
              <a:defRPr sz="5000">
                <a:solidFill>
                  <a:schemeClr val="bg2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82261-379D-435B-BB30-A2A9B6CF3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8000" y="3001618"/>
            <a:ext cx="6025617" cy="147830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A3A5247-554A-42FF-BCCF-A11D65465AA4}"/>
              </a:ext>
            </a:extLst>
          </p:cNvPr>
          <p:cNvSpPr>
            <a:spLocks noChangeAspect="1"/>
          </p:cNvSpPr>
          <p:nvPr userDrawn="1"/>
        </p:nvSpPr>
        <p:spPr>
          <a:xfrm>
            <a:off x="4572001" y="3166310"/>
            <a:ext cx="4572000" cy="5009983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24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C68F798-C07C-4BF8-8573-0552735B83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B88CA-EB6E-49E8-8E20-86448C522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00" y="376238"/>
            <a:ext cx="7237225" cy="2496171"/>
          </a:xfrm>
        </p:spPr>
        <p:txBody>
          <a:bodyPr anchor="b">
            <a:normAutofit/>
          </a:bodyPr>
          <a:lstStyle>
            <a:lvl1pPr marL="0" indent="0" algn="l">
              <a:lnSpc>
                <a:spcPts val="5200"/>
              </a:lnSpc>
              <a:buFont typeface="+mj-lt"/>
              <a:buNone/>
              <a:defRPr sz="50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82261-379D-435B-BB30-A2A9B6CF3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8000" y="3001618"/>
            <a:ext cx="6025617" cy="147830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13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zwe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5543F47-BCA1-4586-9B7A-452F67C480C8}"/>
              </a:ext>
            </a:extLst>
          </p:cNvPr>
          <p:cNvSpPr>
            <a:spLocks noChangeAspect="1"/>
          </p:cNvSpPr>
          <p:nvPr userDrawn="1"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A6B4-FE62-49DA-AB92-A00E16DD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DB25E-F340-4288-90DE-3831A8F49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487" y="1276350"/>
            <a:ext cx="4122737" cy="3203575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F5E38-DB35-4A9B-8D0E-E97D18CDB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Rectangle 14" descr="{&quot;templafy&quot;:{&quot;id&quot;:&quot;fbc0a869-2bf5-49fe-84fb-ed636641f815&quot;}}">
            <a:extLst>
              <a:ext uri="{FF2B5EF4-FFF2-40B4-BE49-F238E27FC236}">
                <a16:creationId xmlns:a16="http://schemas.microsoft.com/office/drawing/2014/main" id="{6247B37A-A555-44A3-BECD-66BD8151E865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dirty="0">
                <a:solidFill>
                  <a:schemeClr val="tx1"/>
                </a:solidFill>
              </a:rPr>
              <a:t>10 December 2024</a:t>
            </a:r>
          </a:p>
        </p:txBody>
      </p:sp>
      <p:pic>
        <p:nvPicPr>
          <p:cNvPr id="787055060" name="Rectangle 4" descr="{&quot;templafy&quot;:{&quot;id&quot;:&quot;2376da1c-079e-4fbc-94bc-563a59335e9e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6" name="Rectangle 5" descr="{&quot;templafy&quot;:{&quot;id&quot;:&quot;2e869805-391e-45e4-ba76-e717e54a4b9a&quot;}}">
            <a:extLst>
              <a:ext uri="{FF2B5EF4-FFF2-40B4-BE49-F238E27FC236}">
                <a16:creationId xmlns:a16="http://schemas.microsoft.com/office/drawing/2014/main" id="{4E03CCCD-CB66-429F-BC77-64B5370808F2}"/>
              </a:ext>
            </a:extLst>
          </p:cNvPr>
          <p:cNvSpPr/>
          <p:nvPr userDrawn="1"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7" name="Rectangle 6" descr="{&quot;templafy&quot;:{&quot;id&quot;:&quot;642da72a-80be-4250-84c7-64b830ea245d&quot;}}" hidden="1">
            <a:extLst>
              <a:ext uri="{FF2B5EF4-FFF2-40B4-BE49-F238E27FC236}">
                <a16:creationId xmlns:a16="http://schemas.microsoft.com/office/drawing/2014/main" id="{B915E154-BDC4-452C-BDE7-882BE349B509}"/>
              </a:ext>
            </a:extLst>
          </p:cNvPr>
          <p:cNvSpPr/>
          <p:nvPr userDrawn="1"/>
        </p:nvSpPr>
        <p:spPr>
          <a:xfrm>
            <a:off x="358775" y="4768290"/>
            <a:ext cx="2569063" cy="188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u="none" dirty="0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850542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 userDrawn="1"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FF60-9E69-4915-A0DD-67FF25328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B9FAC9-1E0D-44F5-8B7F-C8D103F4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 descr="{&quot;templafy&quot;:{&quot;id&quot;:&quot;d77af831-b551-43a2-9fef-47d18e39f560&quot;}}">
            <a:extLst>
              <a:ext uri="{FF2B5EF4-FFF2-40B4-BE49-F238E27FC236}">
                <a16:creationId xmlns:a16="http://schemas.microsoft.com/office/drawing/2014/main" id="{47453508-BA4F-4ACB-B108-B3791E88CD55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dirty="0">
                <a:solidFill>
                  <a:schemeClr val="tx1"/>
                </a:solidFill>
              </a:rPr>
              <a:t>10 December 2024</a:t>
            </a:r>
          </a:p>
        </p:txBody>
      </p:sp>
      <p:pic>
        <p:nvPicPr>
          <p:cNvPr id="395196592" name="Rectangle 11" descr="{&quot;templafy&quot;:{&quot;id&quot;:&quot;78c4b1e0-5a0a-427a-8697-ea12eae9d81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13" name="Rectangle 12" descr="{&quot;templafy&quot;:{&quot;id&quot;:&quot;c4f1009d-f796-4550-a339-f88f39a81e7a&quot;}}">
            <a:extLst>
              <a:ext uri="{FF2B5EF4-FFF2-40B4-BE49-F238E27FC236}">
                <a16:creationId xmlns:a16="http://schemas.microsoft.com/office/drawing/2014/main" id="{B5B29C83-7B2A-4E20-895A-585B8348684F}"/>
              </a:ext>
            </a:extLst>
          </p:cNvPr>
          <p:cNvSpPr/>
          <p:nvPr userDrawn="1"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9" name="Rectangle 8" descr="{&quot;templafy&quot;:{&quot;id&quot;:&quot;925e247d-ecb1-4b16-acce-95cbd55e4850&quot;}}" hidden="1">
            <a:extLst>
              <a:ext uri="{FF2B5EF4-FFF2-40B4-BE49-F238E27FC236}">
                <a16:creationId xmlns:a16="http://schemas.microsoft.com/office/drawing/2014/main" id="{2B2F7145-7DCA-4B3F-A8AE-07622CB5DF8E}"/>
              </a:ext>
            </a:extLst>
          </p:cNvPr>
          <p:cNvSpPr/>
          <p:nvPr userDrawn="1"/>
        </p:nvSpPr>
        <p:spPr>
          <a:xfrm>
            <a:off x="358775" y="4768290"/>
            <a:ext cx="2569063" cy="188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u="none" dirty="0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4154111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4469C7-7D0E-49E1-8F7D-6E7D287176ED}"/>
              </a:ext>
            </a:extLst>
          </p:cNvPr>
          <p:cNvSpPr>
            <a:spLocks noChangeAspect="1"/>
          </p:cNvSpPr>
          <p:nvPr userDrawn="1"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774" y="1276350"/>
            <a:ext cx="4213225" cy="3203576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1276350"/>
            <a:ext cx="4213225" cy="3203575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2" name="Rectangle 11" descr="{&quot;templafy&quot;:{&quot;id&quot;:&quot;76aef28f-2532-408b-95ac-3694f1118b3e&quot;}}">
            <a:extLst>
              <a:ext uri="{FF2B5EF4-FFF2-40B4-BE49-F238E27FC236}">
                <a16:creationId xmlns:a16="http://schemas.microsoft.com/office/drawing/2014/main" id="{A6CE9D3B-0E1D-4168-8639-F0D1F5FF77B1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dirty="0">
                <a:solidFill>
                  <a:schemeClr val="tx1"/>
                </a:solidFill>
              </a:rPr>
              <a:t>10 December 2024</a:t>
            </a:r>
          </a:p>
        </p:txBody>
      </p:sp>
      <p:pic>
        <p:nvPicPr>
          <p:cNvPr id="341245390" name="Rectangle 13" descr="{&quot;templafy&quot;:{&quot;id&quot;:&quot;40ca7444-5909-44b6-bac2-2a17e290b20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13" name="Rectangle 12" descr="{&quot;templafy&quot;:{&quot;id&quot;:&quot;8c9fead6-fbc1-4bf8-bf2e-cb9c05e25d2f&quot;}}">
            <a:extLst>
              <a:ext uri="{FF2B5EF4-FFF2-40B4-BE49-F238E27FC236}">
                <a16:creationId xmlns:a16="http://schemas.microsoft.com/office/drawing/2014/main" id="{D1217118-5A25-4DE0-99F7-B3460244BBBE}"/>
              </a:ext>
            </a:extLst>
          </p:cNvPr>
          <p:cNvSpPr/>
          <p:nvPr userDrawn="1"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5" name="Rectangle 14" descr="{&quot;templafy&quot;:{&quot;id&quot;:&quot;abc6f60e-7710-451a-8fe0-5389c9c1cd11&quot;}}" hidden="1">
            <a:extLst>
              <a:ext uri="{FF2B5EF4-FFF2-40B4-BE49-F238E27FC236}">
                <a16:creationId xmlns:a16="http://schemas.microsoft.com/office/drawing/2014/main" id="{544AC9A2-9666-4133-BC67-BE44B6459332}"/>
              </a:ext>
            </a:extLst>
          </p:cNvPr>
          <p:cNvSpPr/>
          <p:nvPr userDrawn="1"/>
        </p:nvSpPr>
        <p:spPr>
          <a:xfrm>
            <a:off x="358775" y="4768290"/>
            <a:ext cx="2569063" cy="188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u="none" dirty="0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347967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501321-794C-47B8-ABDC-7DAF88C9D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F94A2-50F8-430F-B46C-2D50472D7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775" y="1276350"/>
            <a:ext cx="8426450" cy="32035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CEDF7-309C-40F3-8700-9F4DBE766E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04000" y="4770375"/>
            <a:ext cx="1177196" cy="18433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ED8FFC02-F414-406A-9AF9-AE6E7846E736}" type="datetime4">
              <a:rPr lang="en-GB" smtClean="0"/>
              <a:t>7 December 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B08D8-7EDB-4388-A7EE-8AB294EA78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9999" y="4770374"/>
            <a:ext cx="3086100" cy="18433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Corporate Design - Power Point Master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C2A0-BCAA-4FD2-BD67-F5225215B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1600" y="4767263"/>
            <a:ext cx="216000" cy="27384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800" spc="-30" baseline="0"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6037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8" r:id="rId2"/>
    <p:sldLayoutId id="2147483689" r:id="rId3"/>
    <p:sldLayoutId id="2147483677" r:id="rId4"/>
    <p:sldLayoutId id="2147483663" r:id="rId5"/>
    <p:sldLayoutId id="2147483686" r:id="rId6"/>
    <p:sldLayoutId id="2147483664" r:id="rId7"/>
    <p:sldLayoutId id="2147483662" r:id="rId8"/>
    <p:sldLayoutId id="2147483672" r:id="rId9"/>
    <p:sldLayoutId id="2147483673" r:id="rId10"/>
    <p:sldLayoutId id="2147483666" r:id="rId11"/>
    <p:sldLayoutId id="2147483680" r:id="rId12"/>
    <p:sldLayoutId id="2147483678" r:id="rId13"/>
    <p:sldLayoutId id="2147483679" r:id="rId14"/>
    <p:sldLayoutId id="2147483675" r:id="rId15"/>
    <p:sldLayoutId id="2147483683" r:id="rId16"/>
    <p:sldLayoutId id="2147483667" r:id="rId17"/>
    <p:sldLayoutId id="2147483681" r:id="rId18"/>
    <p:sldLayoutId id="2147483670" r:id="rId19"/>
    <p:sldLayoutId id="2147483671" r:id="rId20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3">
          <p15:clr>
            <a:srgbClr val="F26B43"/>
          </p15:clr>
        </p15:guide>
        <p15:guide id="3" pos="226">
          <p15:clr>
            <a:srgbClr val="F26B43"/>
          </p15:clr>
        </p15:guide>
        <p15:guide id="4" pos="5534">
          <p15:clr>
            <a:srgbClr val="F26B43"/>
          </p15:clr>
        </p15:guide>
        <p15:guide id="5" orient="horz" pos="237">
          <p15:clr>
            <a:srgbClr val="F26B43"/>
          </p15:clr>
        </p15:guide>
        <p15:guide id="6" orient="horz" pos="804" userDrawn="1">
          <p15:clr>
            <a:srgbClr val="F26B43"/>
          </p15:clr>
        </p15:guide>
        <p15:guide id="7" orient="horz" pos="2822">
          <p15:clr>
            <a:srgbClr val="F26B43"/>
          </p15:clr>
        </p15:guide>
        <p15:guide id="8" pos="2823">
          <p15:clr>
            <a:srgbClr val="F26B43"/>
          </p15:clr>
        </p15:guide>
        <p15:guide id="9" pos="2937">
          <p15:clr>
            <a:srgbClr val="F26B43"/>
          </p15:clr>
        </p15:guide>
        <p15:guide id="10" orient="horz" pos="4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6.xml"/><Relationship Id="rId1" Type="http://schemas.openxmlformats.org/officeDocument/2006/relationships/customXml" Target="../../customXml/item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ustomXml" Target="../../customXml/item64.xml"/><Relationship Id="rId1" Type="http://schemas.openxmlformats.org/officeDocument/2006/relationships/customXml" Target="../../customXml/item4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ustomXml" Target="../../customXml/item85.xml"/><Relationship Id="rId1" Type="http://schemas.openxmlformats.org/officeDocument/2006/relationships/customXml" Target="../../customXml/item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91.xml"/><Relationship Id="rId1" Type="http://schemas.openxmlformats.org/officeDocument/2006/relationships/customXml" Target="../../customXml/item6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ustomXml" Target="../../customXml/item17.xml"/><Relationship Id="rId1" Type="http://schemas.openxmlformats.org/officeDocument/2006/relationships/customXml" Target="../../customXml/item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55.xml"/><Relationship Id="rId1" Type="http://schemas.openxmlformats.org/officeDocument/2006/relationships/customXml" Target="../../customXml/item2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19.xml"/><Relationship Id="rId1" Type="http://schemas.openxmlformats.org/officeDocument/2006/relationships/customXml" Target="../../customXml/item40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112.xml"/><Relationship Id="rId1" Type="http://schemas.openxmlformats.org/officeDocument/2006/relationships/customXml" Target="../../customXml/item108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51.xml"/><Relationship Id="rId1" Type="http://schemas.openxmlformats.org/officeDocument/2006/relationships/customXml" Target="../../customXml/item9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82.xml"/><Relationship Id="rId1" Type="http://schemas.openxmlformats.org/officeDocument/2006/relationships/customXml" Target="../../customXml/item13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8.xml"/><Relationship Id="rId7" Type="http://schemas.openxmlformats.org/officeDocument/2006/relationships/diagramColors" Target="../diagrams/colors1.xml"/><Relationship Id="rId2" Type="http://schemas.openxmlformats.org/officeDocument/2006/relationships/customXml" Target="../../customXml/item61.xml"/><Relationship Id="rId1" Type="http://schemas.openxmlformats.org/officeDocument/2006/relationships/customXml" Target="../../customXml/item7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ustomXml" Target="../../customXml/item58.xml"/><Relationship Id="rId1" Type="http://schemas.openxmlformats.org/officeDocument/2006/relationships/customXml" Target="../../customXml/item3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86.xml"/><Relationship Id="rId1" Type="http://schemas.openxmlformats.org/officeDocument/2006/relationships/customXml" Target="../../customXml/item65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87.xml"/><Relationship Id="rId1" Type="http://schemas.openxmlformats.org/officeDocument/2006/relationships/customXml" Target="../../customXml/item5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ustomXml" Target="../../customXml/item99.xml"/><Relationship Id="rId1" Type="http://schemas.openxmlformats.org/officeDocument/2006/relationships/customXml" Target="../../customXml/item10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38.xml"/><Relationship Id="rId1" Type="http://schemas.openxmlformats.org/officeDocument/2006/relationships/customXml" Target="../../customXml/item6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29.xml"/><Relationship Id="rId1" Type="http://schemas.openxmlformats.org/officeDocument/2006/relationships/customXml" Target="../../customXml/item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79.xml"/><Relationship Id="rId1" Type="http://schemas.openxmlformats.org/officeDocument/2006/relationships/customXml" Target="../../customXml/item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customXml" Target="../../customXml/item49.xml"/><Relationship Id="rId1" Type="http://schemas.openxmlformats.org/officeDocument/2006/relationships/customXml" Target="../../customXml/item7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50.xml"/><Relationship Id="rId1" Type="http://schemas.openxmlformats.org/officeDocument/2006/relationships/customXml" Target="../../customXml/item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ustomXml" Target="../../customXml/item94.xml"/><Relationship Id="rId1" Type="http://schemas.openxmlformats.org/officeDocument/2006/relationships/customXml" Target="../../customXml/item10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1.svg"/><Relationship Id="rId2" Type="http://schemas.openxmlformats.org/officeDocument/2006/relationships/customXml" Target="../../customXml/item117.xml"/><Relationship Id="rId1" Type="http://schemas.openxmlformats.org/officeDocument/2006/relationships/customXml" Target="../../customXml/item116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ustomXml" Target="../../customXml/item98.xml"/><Relationship Id="rId1" Type="http://schemas.openxmlformats.org/officeDocument/2006/relationships/customXml" Target="../../customXml/item8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119.xml"/><Relationship Id="rId1" Type="http://schemas.openxmlformats.org/officeDocument/2006/relationships/customXml" Target="../../customXml/item1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7.svg"/><Relationship Id="rId2" Type="http://schemas.openxmlformats.org/officeDocument/2006/relationships/customXml" Target="../../customXml/item121.xml"/><Relationship Id="rId1" Type="http://schemas.openxmlformats.org/officeDocument/2006/relationships/customXml" Target="../../customXml/item120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01.xml"/><Relationship Id="rId1" Type="http://schemas.openxmlformats.org/officeDocument/2006/relationships/customXml" Target="../../customXml/item1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10.xml"/><Relationship Id="rId1" Type="http://schemas.openxmlformats.org/officeDocument/2006/relationships/customXml" Target="../../customXml/item9.xml"/><Relationship Id="rId4" Type="http://schemas.openxmlformats.org/officeDocument/2006/relationships/image" Target="../media/image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customXml" Target="../../customXml/item103.xml"/><Relationship Id="rId1" Type="http://schemas.openxmlformats.org/officeDocument/2006/relationships/customXml" Target="../../customXml/item30.xml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customXml" Target="../../customXml/item90.xml"/><Relationship Id="rId1" Type="http://schemas.openxmlformats.org/officeDocument/2006/relationships/customXml" Target="../../customXml/item67.xml"/><Relationship Id="rId5" Type="http://schemas.openxmlformats.org/officeDocument/2006/relationships/image" Target="../media/image31.jpeg"/><Relationship Id="rId4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5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92.xml"/><Relationship Id="rId1" Type="http://schemas.openxmlformats.org/officeDocument/2006/relationships/customXml" Target="../../customXml/item6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customXml" Target="../../customXml/item88.xml"/><Relationship Id="rId1" Type="http://schemas.openxmlformats.org/officeDocument/2006/relationships/customXml" Target="../../customXml/item1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ustomXml" Target="../../customXml/item46.xml"/><Relationship Id="rId1" Type="http://schemas.openxmlformats.org/officeDocument/2006/relationships/customXml" Target="../../customXml/item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27.xml"/><Relationship Id="rId1" Type="http://schemas.openxmlformats.org/officeDocument/2006/relationships/customXml" Target="../../customXml/item10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customXml" Target="../../customXml/item34.xml"/><Relationship Id="rId1" Type="http://schemas.openxmlformats.org/officeDocument/2006/relationships/customXml" Target="../../customXml/item10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customXml" Target="../../customXml/item63.xml"/><Relationship Id="rId1" Type="http://schemas.openxmlformats.org/officeDocument/2006/relationships/customXml" Target="../../customXml/item7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89.xml"/><Relationship Id="rId1" Type="http://schemas.openxmlformats.org/officeDocument/2006/relationships/customXml" Target="../../customXml/item39.xml"/><Relationship Id="rId4" Type="http://schemas.openxmlformats.org/officeDocument/2006/relationships/hyperlink" Target="https://www.unisg.ch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ustomXml" Target="../../customXml/item96.xml"/><Relationship Id="rId1" Type="http://schemas.openxmlformats.org/officeDocument/2006/relationships/customXml" Target="../../customXml/item47.xml"/><Relationship Id="rId4" Type="http://schemas.openxmlformats.org/officeDocument/2006/relationships/hyperlink" Target="https://www.unisg.ch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78.xml"/><Relationship Id="rId4" Type="http://schemas.openxmlformats.org/officeDocument/2006/relationships/image" Target="../media/image33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customXml" Target="../../customXml/item77.xml"/><Relationship Id="rId1" Type="http://schemas.openxmlformats.org/officeDocument/2006/relationships/customXml" Target="../../customXml/item15.xml"/><Relationship Id="rId5" Type="http://schemas.openxmlformats.org/officeDocument/2006/relationships/image" Target="../media/image1.jpg"/><Relationship Id="rId4" Type="http://schemas.openxmlformats.org/officeDocument/2006/relationships/image" Target="../media/image3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ustomXml" Target="../../customXml/item22.xml"/><Relationship Id="rId1" Type="http://schemas.openxmlformats.org/officeDocument/2006/relationships/customXml" Target="../../customXml/item81.xml"/><Relationship Id="rId5" Type="http://schemas.openxmlformats.org/officeDocument/2006/relationships/image" Target="../media/image1.jpg"/><Relationship Id="rId4" Type="http://schemas.openxmlformats.org/officeDocument/2006/relationships/image" Target="../media/image33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18.xml"/><Relationship Id="rId1" Type="http://schemas.openxmlformats.org/officeDocument/2006/relationships/customXml" Target="../../customXml/item43.xml"/><Relationship Id="rId4" Type="http://schemas.openxmlformats.org/officeDocument/2006/relationships/image" Target="../media/image33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customXml" Target="../../customXml/item62.xml"/><Relationship Id="rId1" Type="http://schemas.openxmlformats.org/officeDocument/2006/relationships/customXml" Target="../../customXml/item42.xml"/><Relationship Id="rId4" Type="http://schemas.openxmlformats.org/officeDocument/2006/relationships/image" Target="../media/image33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customXml" Target="../../customXml/item53.xml"/><Relationship Id="rId1" Type="http://schemas.openxmlformats.org/officeDocument/2006/relationships/customXml" Target="../../customXml/item97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customXml" Target="../../customXml/item73.xml"/><Relationship Id="rId1" Type="http://schemas.openxmlformats.org/officeDocument/2006/relationships/customXml" Target="../../customXml/item5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26.xml"/><Relationship Id="rId1" Type="http://schemas.openxmlformats.org/officeDocument/2006/relationships/customXml" Target="../../customXml/item4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72.xml"/><Relationship Id="rId1" Type="http://schemas.openxmlformats.org/officeDocument/2006/relationships/customXml" Target="../../customXml/item57.xml"/><Relationship Id="rId4" Type="http://schemas.openxmlformats.org/officeDocument/2006/relationships/chart" Target="../charts/char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ustomXml" Target="../../customXml/item66.xml"/><Relationship Id="rId1" Type="http://schemas.openxmlformats.org/officeDocument/2006/relationships/customXml" Target="../../customXml/item45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customXml" Target="../../customXml/item80.xml"/><Relationship Id="rId1" Type="http://schemas.openxmlformats.org/officeDocument/2006/relationships/customXml" Target="../../customXml/item4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image" Target="../media/image53.svg"/><Relationship Id="rId42" Type="http://schemas.openxmlformats.org/officeDocument/2006/relationships/image" Target="../media/image74.png"/><Relationship Id="rId47" Type="http://schemas.openxmlformats.org/officeDocument/2006/relationships/image" Target="../media/image79.svg"/><Relationship Id="rId63" Type="http://schemas.openxmlformats.org/officeDocument/2006/relationships/image" Target="../media/image95.svg"/><Relationship Id="rId68" Type="http://schemas.openxmlformats.org/officeDocument/2006/relationships/image" Target="../media/image100.png"/><Relationship Id="rId84" Type="http://schemas.openxmlformats.org/officeDocument/2006/relationships/image" Target="../media/image116.png"/><Relationship Id="rId89" Type="http://schemas.openxmlformats.org/officeDocument/2006/relationships/image" Target="../media/image121.svg"/><Relationship Id="rId16" Type="http://schemas.openxmlformats.org/officeDocument/2006/relationships/image" Target="../media/image48.png"/><Relationship Id="rId11" Type="http://schemas.openxmlformats.org/officeDocument/2006/relationships/image" Target="../media/image43.svg"/><Relationship Id="rId32" Type="http://schemas.openxmlformats.org/officeDocument/2006/relationships/image" Target="../media/image64.png"/><Relationship Id="rId37" Type="http://schemas.openxmlformats.org/officeDocument/2006/relationships/image" Target="../media/image69.svg"/><Relationship Id="rId53" Type="http://schemas.openxmlformats.org/officeDocument/2006/relationships/image" Target="../media/image85.svg"/><Relationship Id="rId58" Type="http://schemas.openxmlformats.org/officeDocument/2006/relationships/image" Target="../media/image90.png"/><Relationship Id="rId74" Type="http://schemas.openxmlformats.org/officeDocument/2006/relationships/image" Target="../media/image106.png"/><Relationship Id="rId79" Type="http://schemas.openxmlformats.org/officeDocument/2006/relationships/image" Target="../media/image111.svg"/><Relationship Id="rId102" Type="http://schemas.openxmlformats.org/officeDocument/2006/relationships/image" Target="../media/image134.png"/><Relationship Id="rId5" Type="http://schemas.openxmlformats.org/officeDocument/2006/relationships/image" Target="../media/image37.svg"/><Relationship Id="rId90" Type="http://schemas.openxmlformats.org/officeDocument/2006/relationships/image" Target="../media/image122.png"/><Relationship Id="rId95" Type="http://schemas.openxmlformats.org/officeDocument/2006/relationships/image" Target="../media/image127.svg"/><Relationship Id="rId22" Type="http://schemas.openxmlformats.org/officeDocument/2006/relationships/image" Target="../media/image54.png"/><Relationship Id="rId27" Type="http://schemas.openxmlformats.org/officeDocument/2006/relationships/image" Target="../media/image59.svg"/><Relationship Id="rId43" Type="http://schemas.openxmlformats.org/officeDocument/2006/relationships/image" Target="../media/image75.svg"/><Relationship Id="rId48" Type="http://schemas.openxmlformats.org/officeDocument/2006/relationships/image" Target="../media/image80.png"/><Relationship Id="rId64" Type="http://schemas.openxmlformats.org/officeDocument/2006/relationships/image" Target="../media/image96.png"/><Relationship Id="rId69" Type="http://schemas.openxmlformats.org/officeDocument/2006/relationships/image" Target="../media/image101.svg"/><Relationship Id="rId80" Type="http://schemas.openxmlformats.org/officeDocument/2006/relationships/image" Target="../media/image112.png"/><Relationship Id="rId85" Type="http://schemas.openxmlformats.org/officeDocument/2006/relationships/image" Target="../media/image117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5" Type="http://schemas.openxmlformats.org/officeDocument/2006/relationships/image" Target="../media/image57.svg"/><Relationship Id="rId33" Type="http://schemas.openxmlformats.org/officeDocument/2006/relationships/image" Target="../media/image65.svg"/><Relationship Id="rId38" Type="http://schemas.openxmlformats.org/officeDocument/2006/relationships/image" Target="../media/image70.png"/><Relationship Id="rId46" Type="http://schemas.openxmlformats.org/officeDocument/2006/relationships/image" Target="../media/image78.png"/><Relationship Id="rId59" Type="http://schemas.openxmlformats.org/officeDocument/2006/relationships/image" Target="../media/image91.svg"/><Relationship Id="rId67" Type="http://schemas.openxmlformats.org/officeDocument/2006/relationships/image" Target="../media/image99.svg"/><Relationship Id="rId103" Type="http://schemas.openxmlformats.org/officeDocument/2006/relationships/image" Target="../media/image135.svg"/><Relationship Id="rId20" Type="http://schemas.openxmlformats.org/officeDocument/2006/relationships/image" Target="../media/image52.png"/><Relationship Id="rId41" Type="http://schemas.openxmlformats.org/officeDocument/2006/relationships/image" Target="../media/image73.svg"/><Relationship Id="rId54" Type="http://schemas.openxmlformats.org/officeDocument/2006/relationships/image" Target="../media/image86.png"/><Relationship Id="rId62" Type="http://schemas.openxmlformats.org/officeDocument/2006/relationships/image" Target="../media/image94.png"/><Relationship Id="rId70" Type="http://schemas.openxmlformats.org/officeDocument/2006/relationships/image" Target="../media/image102.png"/><Relationship Id="rId75" Type="http://schemas.openxmlformats.org/officeDocument/2006/relationships/image" Target="../media/image107.svg"/><Relationship Id="rId83" Type="http://schemas.openxmlformats.org/officeDocument/2006/relationships/image" Target="../media/image115.svg"/><Relationship Id="rId88" Type="http://schemas.openxmlformats.org/officeDocument/2006/relationships/image" Target="../media/image120.png"/><Relationship Id="rId91" Type="http://schemas.openxmlformats.org/officeDocument/2006/relationships/image" Target="../media/image123.svg"/><Relationship Id="rId96" Type="http://schemas.openxmlformats.org/officeDocument/2006/relationships/image" Target="../media/image128.png"/><Relationship Id="rId1" Type="http://schemas.openxmlformats.org/officeDocument/2006/relationships/customXml" Target="../../customXml/item102.xml"/><Relationship Id="rId6" Type="http://schemas.openxmlformats.org/officeDocument/2006/relationships/image" Target="../media/image38.png"/><Relationship Id="rId15" Type="http://schemas.openxmlformats.org/officeDocument/2006/relationships/image" Target="../media/image47.svg"/><Relationship Id="rId23" Type="http://schemas.openxmlformats.org/officeDocument/2006/relationships/image" Target="../media/image55.svg"/><Relationship Id="rId28" Type="http://schemas.openxmlformats.org/officeDocument/2006/relationships/image" Target="../media/image60.png"/><Relationship Id="rId36" Type="http://schemas.openxmlformats.org/officeDocument/2006/relationships/image" Target="../media/image68.png"/><Relationship Id="rId49" Type="http://schemas.openxmlformats.org/officeDocument/2006/relationships/image" Target="../media/image81.svg"/><Relationship Id="rId57" Type="http://schemas.openxmlformats.org/officeDocument/2006/relationships/image" Target="../media/image89.svg"/><Relationship Id="rId10" Type="http://schemas.openxmlformats.org/officeDocument/2006/relationships/image" Target="../media/image42.png"/><Relationship Id="rId31" Type="http://schemas.openxmlformats.org/officeDocument/2006/relationships/image" Target="../media/image63.svg"/><Relationship Id="rId44" Type="http://schemas.openxmlformats.org/officeDocument/2006/relationships/image" Target="../media/image76.png"/><Relationship Id="rId52" Type="http://schemas.openxmlformats.org/officeDocument/2006/relationships/image" Target="../media/image84.png"/><Relationship Id="rId60" Type="http://schemas.openxmlformats.org/officeDocument/2006/relationships/image" Target="../media/image92.png"/><Relationship Id="rId65" Type="http://schemas.openxmlformats.org/officeDocument/2006/relationships/image" Target="../media/image97.svg"/><Relationship Id="rId73" Type="http://schemas.openxmlformats.org/officeDocument/2006/relationships/image" Target="../media/image105.svg"/><Relationship Id="rId78" Type="http://schemas.openxmlformats.org/officeDocument/2006/relationships/image" Target="../media/image110.png"/><Relationship Id="rId81" Type="http://schemas.openxmlformats.org/officeDocument/2006/relationships/image" Target="../media/image113.svg"/><Relationship Id="rId86" Type="http://schemas.openxmlformats.org/officeDocument/2006/relationships/image" Target="../media/image118.png"/><Relationship Id="rId94" Type="http://schemas.openxmlformats.org/officeDocument/2006/relationships/image" Target="../media/image126.png"/><Relationship Id="rId99" Type="http://schemas.openxmlformats.org/officeDocument/2006/relationships/image" Target="../media/image131.svg"/><Relationship Id="rId101" Type="http://schemas.openxmlformats.org/officeDocument/2006/relationships/image" Target="../media/image133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9" Type="http://schemas.openxmlformats.org/officeDocument/2006/relationships/image" Target="../media/image71.svg"/><Relationship Id="rId34" Type="http://schemas.openxmlformats.org/officeDocument/2006/relationships/image" Target="../media/image66.png"/><Relationship Id="rId50" Type="http://schemas.openxmlformats.org/officeDocument/2006/relationships/image" Target="../media/image82.png"/><Relationship Id="rId55" Type="http://schemas.openxmlformats.org/officeDocument/2006/relationships/image" Target="../media/image87.svg"/><Relationship Id="rId76" Type="http://schemas.openxmlformats.org/officeDocument/2006/relationships/image" Target="../media/image108.png"/><Relationship Id="rId97" Type="http://schemas.openxmlformats.org/officeDocument/2006/relationships/image" Target="../media/image129.svg"/><Relationship Id="rId7" Type="http://schemas.openxmlformats.org/officeDocument/2006/relationships/image" Target="../media/image39.svg"/><Relationship Id="rId71" Type="http://schemas.openxmlformats.org/officeDocument/2006/relationships/image" Target="../media/image103.svg"/><Relationship Id="rId92" Type="http://schemas.openxmlformats.org/officeDocument/2006/relationships/image" Target="../media/image124.png"/><Relationship Id="rId2" Type="http://schemas.openxmlformats.org/officeDocument/2006/relationships/customXml" Target="../../customXml/item8.xml"/><Relationship Id="rId29" Type="http://schemas.openxmlformats.org/officeDocument/2006/relationships/image" Target="../media/image61.svg"/><Relationship Id="rId24" Type="http://schemas.openxmlformats.org/officeDocument/2006/relationships/image" Target="../media/image56.png"/><Relationship Id="rId40" Type="http://schemas.openxmlformats.org/officeDocument/2006/relationships/image" Target="../media/image72.png"/><Relationship Id="rId45" Type="http://schemas.openxmlformats.org/officeDocument/2006/relationships/image" Target="../media/image77.svg"/><Relationship Id="rId66" Type="http://schemas.openxmlformats.org/officeDocument/2006/relationships/image" Target="../media/image98.png"/><Relationship Id="rId87" Type="http://schemas.openxmlformats.org/officeDocument/2006/relationships/image" Target="../media/image119.svg"/><Relationship Id="rId61" Type="http://schemas.openxmlformats.org/officeDocument/2006/relationships/image" Target="../media/image93.svg"/><Relationship Id="rId82" Type="http://schemas.openxmlformats.org/officeDocument/2006/relationships/image" Target="../media/image114.png"/><Relationship Id="rId19" Type="http://schemas.openxmlformats.org/officeDocument/2006/relationships/image" Target="../media/image51.svg"/><Relationship Id="rId14" Type="http://schemas.openxmlformats.org/officeDocument/2006/relationships/image" Target="../media/image46.png"/><Relationship Id="rId30" Type="http://schemas.openxmlformats.org/officeDocument/2006/relationships/image" Target="../media/image62.png"/><Relationship Id="rId35" Type="http://schemas.openxmlformats.org/officeDocument/2006/relationships/image" Target="../media/image67.svg"/><Relationship Id="rId56" Type="http://schemas.openxmlformats.org/officeDocument/2006/relationships/image" Target="../media/image88.png"/><Relationship Id="rId77" Type="http://schemas.openxmlformats.org/officeDocument/2006/relationships/image" Target="../media/image109.svg"/><Relationship Id="rId100" Type="http://schemas.openxmlformats.org/officeDocument/2006/relationships/image" Target="../media/image132.png"/><Relationship Id="rId8" Type="http://schemas.openxmlformats.org/officeDocument/2006/relationships/image" Target="../media/image40.png"/><Relationship Id="rId51" Type="http://schemas.openxmlformats.org/officeDocument/2006/relationships/image" Target="../media/image83.svg"/><Relationship Id="rId72" Type="http://schemas.openxmlformats.org/officeDocument/2006/relationships/image" Target="../media/image104.png"/><Relationship Id="rId93" Type="http://schemas.openxmlformats.org/officeDocument/2006/relationships/image" Target="../media/image125.svg"/><Relationship Id="rId98" Type="http://schemas.openxmlformats.org/officeDocument/2006/relationships/image" Target="../media/image130.png"/><Relationship Id="rId3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13" Type="http://schemas.openxmlformats.org/officeDocument/2006/relationships/image" Target="../media/image143.png"/><Relationship Id="rId18" Type="http://schemas.openxmlformats.org/officeDocument/2006/relationships/image" Target="../media/image8.svg"/><Relationship Id="rId3" Type="http://schemas.openxmlformats.org/officeDocument/2006/relationships/slideLayout" Target="../slideLayouts/slideLayout11.xml"/><Relationship Id="rId21" Type="http://schemas.openxmlformats.org/officeDocument/2006/relationships/image" Target="../media/image11.png"/><Relationship Id="rId7" Type="http://schemas.openxmlformats.org/officeDocument/2006/relationships/image" Target="../media/image137.png"/><Relationship Id="rId12" Type="http://schemas.openxmlformats.org/officeDocument/2006/relationships/image" Target="../media/image142.svg"/><Relationship Id="rId17" Type="http://schemas.openxmlformats.org/officeDocument/2006/relationships/image" Target="../media/image7.png"/><Relationship Id="rId2" Type="http://schemas.openxmlformats.org/officeDocument/2006/relationships/customXml" Target="../../customXml/item106.xml"/><Relationship Id="rId16" Type="http://schemas.openxmlformats.org/officeDocument/2006/relationships/image" Target="../media/image77.svg"/><Relationship Id="rId20" Type="http://schemas.openxmlformats.org/officeDocument/2006/relationships/image" Target="../media/image146.svg"/><Relationship Id="rId1" Type="http://schemas.openxmlformats.org/officeDocument/2006/relationships/customXml" Target="../../customXml/item31.xml"/><Relationship Id="rId6" Type="http://schemas.openxmlformats.org/officeDocument/2006/relationships/image" Target="../media/image57.svg"/><Relationship Id="rId11" Type="http://schemas.openxmlformats.org/officeDocument/2006/relationships/image" Target="../media/image141.png"/><Relationship Id="rId5" Type="http://schemas.openxmlformats.org/officeDocument/2006/relationships/image" Target="../media/image56.png"/><Relationship Id="rId15" Type="http://schemas.openxmlformats.org/officeDocument/2006/relationships/image" Target="../media/image76.png"/><Relationship Id="rId10" Type="http://schemas.openxmlformats.org/officeDocument/2006/relationships/image" Target="../media/image140.svg"/><Relationship Id="rId19" Type="http://schemas.openxmlformats.org/officeDocument/2006/relationships/image" Target="../media/image145.png"/><Relationship Id="rId4" Type="http://schemas.openxmlformats.org/officeDocument/2006/relationships/image" Target="../media/image136.png"/><Relationship Id="rId9" Type="http://schemas.openxmlformats.org/officeDocument/2006/relationships/image" Target="../media/image139.png"/><Relationship Id="rId14" Type="http://schemas.openxmlformats.org/officeDocument/2006/relationships/image" Target="../media/image144.svg"/><Relationship Id="rId22" Type="http://schemas.openxmlformats.org/officeDocument/2006/relationships/image" Target="../media/image12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customXml" Target="../../customXml/item113.xml"/><Relationship Id="rId1" Type="http://schemas.openxmlformats.org/officeDocument/2006/relationships/customXml" Target="../../customXml/item83.xml"/><Relationship Id="rId6" Type="http://schemas.openxmlformats.org/officeDocument/2006/relationships/image" Target="../media/image149.emf"/><Relationship Id="rId5" Type="http://schemas.openxmlformats.org/officeDocument/2006/relationships/image" Target="../media/image148.emf"/><Relationship Id="rId4" Type="http://schemas.openxmlformats.org/officeDocument/2006/relationships/image" Target="../media/image14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1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28.xml"/><Relationship Id="rId1" Type="http://schemas.openxmlformats.org/officeDocument/2006/relationships/customXml" Target="../../customXml/item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93.xml"/><Relationship Id="rId1" Type="http://schemas.openxmlformats.org/officeDocument/2006/relationships/customXml" Target="../../customXml/item7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111.xml"/><Relationship Id="rId1" Type="http://schemas.openxmlformats.org/officeDocument/2006/relationships/customXml" Target="../../customXml/item100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3C7E7-8EC9-7ADA-B2A8-F00DB70A4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2378C-0066-ECA7-2565-1C71F240F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15" y="1098178"/>
            <a:ext cx="7958210" cy="1792800"/>
          </a:xfrm>
        </p:spPr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relationship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sick </a:t>
            </a:r>
            <a:r>
              <a:rPr lang="de-CH" dirty="0" err="1"/>
              <a:t>leave</a:t>
            </a:r>
            <a:r>
              <a:rPr lang="de-CH" dirty="0"/>
              <a:t> </a:t>
            </a:r>
            <a:r>
              <a:rPr lang="de-CH" dirty="0" err="1"/>
              <a:t>policy</a:t>
            </a:r>
            <a:r>
              <a:rPr lang="de-CH" dirty="0"/>
              <a:t> and </a:t>
            </a:r>
            <a:r>
              <a:rPr lang="de-CH" dirty="0" err="1"/>
              <a:t>productivity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41E94-CA35-85A6-116A-2FEE9158DE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027" y="3610978"/>
            <a:ext cx="3650486" cy="1101417"/>
          </a:xfrm>
        </p:spPr>
        <p:txBody>
          <a:bodyPr/>
          <a:lstStyle/>
          <a:p>
            <a:r>
              <a:rPr lang="en-GB" dirty="0"/>
              <a:t>St. Gallen, 10 December 2024</a:t>
            </a:r>
          </a:p>
          <a:p>
            <a:r>
              <a:rPr lang="en-GB" dirty="0"/>
              <a:t>Dorian Böhler (15-613-433)</a:t>
            </a:r>
          </a:p>
          <a:p>
            <a:r>
              <a:rPr lang="en-GB" dirty="0"/>
              <a:t>Aram </a:t>
            </a:r>
            <a:r>
              <a:rPr lang="en-GB" dirty="0" err="1"/>
              <a:t>Jivan</a:t>
            </a:r>
            <a:r>
              <a:rPr lang="en-GB" dirty="0"/>
              <a:t> </a:t>
            </a:r>
            <a:r>
              <a:rPr lang="en-GB" dirty="0" err="1"/>
              <a:t>Chetirian</a:t>
            </a:r>
            <a:r>
              <a:rPr lang="en-GB" dirty="0"/>
              <a:t> (19-607-258)</a:t>
            </a:r>
          </a:p>
          <a:p>
            <a:r>
              <a:rPr lang="en-GB" dirty="0"/>
              <a:t>Alexandra </a:t>
            </a:r>
            <a:r>
              <a:rPr lang="en-GB" dirty="0" err="1"/>
              <a:t>Slanscheck</a:t>
            </a:r>
            <a:r>
              <a:rPr lang="en-GB" dirty="0"/>
              <a:t> (23-606-536)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6CB073A-D3A5-68E7-8E09-0310B082B72C}"/>
              </a:ext>
            </a:extLst>
          </p:cNvPr>
          <p:cNvSpPr txBox="1">
            <a:spLocks/>
          </p:cNvSpPr>
          <p:nvPr/>
        </p:nvSpPr>
        <p:spPr>
          <a:xfrm>
            <a:off x="827015" y="2890978"/>
            <a:ext cx="7958210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ill Sans Nova Light" panose="020B0302020104020203" pitchFamily="34" charset="0"/>
                <a:ea typeface="+mj-ea"/>
                <a:cs typeface="+mj-cs"/>
              </a:defRPr>
            </a:lvl1pPr>
          </a:lstStyle>
          <a:p>
            <a:r>
              <a:rPr lang="de-CH" sz="2000" dirty="0"/>
              <a:t>A </a:t>
            </a:r>
            <a:r>
              <a:rPr lang="de-CH" sz="2000" dirty="0" err="1"/>
              <a:t>balancing</a:t>
            </a:r>
            <a:r>
              <a:rPr lang="de-CH" sz="2000" dirty="0"/>
              <a:t> </a:t>
            </a:r>
            <a:r>
              <a:rPr lang="de-CH" sz="2000" dirty="0" err="1"/>
              <a:t>act</a:t>
            </a:r>
            <a:r>
              <a:rPr lang="de-CH" sz="2000" dirty="0"/>
              <a:t> </a:t>
            </a:r>
            <a:r>
              <a:rPr lang="de-CH" sz="2000" dirty="0" err="1"/>
              <a:t>between</a:t>
            </a:r>
            <a:r>
              <a:rPr lang="de-CH" sz="2000" dirty="0"/>
              <a:t> </a:t>
            </a:r>
            <a:r>
              <a:rPr lang="de-CH" sz="2000" dirty="0" err="1"/>
              <a:t>absenteeism</a:t>
            </a:r>
            <a:r>
              <a:rPr lang="de-CH" sz="2000" dirty="0"/>
              <a:t> and </a:t>
            </a:r>
            <a:r>
              <a:rPr lang="de-CH" sz="2000" dirty="0" err="1"/>
              <a:t>presenteeism</a:t>
            </a:r>
            <a:endParaRPr lang="en-GB" sz="2000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915366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5FD4B-8D3F-D330-54EE-07A85BD8A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0FC42-1885-8D0E-D767-9E25349B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00" y="376238"/>
            <a:ext cx="7237225" cy="2496171"/>
          </a:xfrm>
        </p:spPr>
        <p:txBody>
          <a:bodyPr/>
          <a:lstStyle/>
          <a:p>
            <a:br>
              <a:rPr lang="de-CH" dirty="0"/>
            </a:br>
            <a:r>
              <a:rPr lang="de-CH" dirty="0"/>
              <a:t>Chapter 3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59D60-4419-42D7-94B4-8C8F66EC9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7999" y="3001618"/>
            <a:ext cx="6192000" cy="1478308"/>
          </a:xfrm>
        </p:spPr>
        <p:txBody>
          <a:bodyPr/>
          <a:lstStyle/>
          <a:p>
            <a:r>
              <a:rPr lang="en-GB" dirty="0"/>
              <a:t>Live demonstration of simulation model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883864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0F042-5B55-9A78-7197-43F61A066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227A1-BBAD-D227-6BF3-9025CE8C8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00" y="376238"/>
            <a:ext cx="7237225" cy="2496171"/>
          </a:xfrm>
        </p:spPr>
        <p:txBody>
          <a:bodyPr/>
          <a:lstStyle/>
          <a:p>
            <a:br>
              <a:rPr lang="de-CH" dirty="0"/>
            </a:br>
            <a:r>
              <a:rPr lang="de-CH" dirty="0"/>
              <a:t>Chapter 4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20D7B-FCB8-853E-4B5E-25AD2FEAF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7999" y="3001618"/>
            <a:ext cx="6192000" cy="1478308"/>
          </a:xfrm>
        </p:spPr>
        <p:txBody>
          <a:bodyPr/>
          <a:lstStyle/>
          <a:p>
            <a:r>
              <a:rPr lang="en-GB" dirty="0"/>
              <a:t>Verification and parameter validation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79941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53380-F581-C84C-95BC-F0134E4BC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04DDB83-A173-8173-4C42-29F0FDED3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GB" dirty="0"/>
              <a:t>Verification and parameter validation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E96F1-F566-90C2-DF15-2F5FEFE8A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fld id="{7559FC98-AF75-4A00-A03C-DF9FEBF6BCB9}" type="slidenum">
              <a:rPr lang="en-GB" smtClean="0"/>
              <a:pPr/>
              <a:t>12</a:t>
            </a:fld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47DC83-1954-0F82-BADB-52ABA524F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994345"/>
              </p:ext>
            </p:extLst>
          </p:nvPr>
        </p:nvGraphicFramePr>
        <p:xfrm>
          <a:off x="358777" y="932230"/>
          <a:ext cx="4122733" cy="36921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764205">
                  <a:extLst>
                    <a:ext uri="{9D8B030D-6E8A-4147-A177-3AD203B41FA5}">
                      <a16:colId xmlns:a16="http://schemas.microsoft.com/office/drawing/2014/main" val="1250196191"/>
                    </a:ext>
                  </a:extLst>
                </a:gridCol>
                <a:gridCol w="1179264">
                  <a:extLst>
                    <a:ext uri="{9D8B030D-6E8A-4147-A177-3AD203B41FA5}">
                      <a16:colId xmlns:a16="http://schemas.microsoft.com/office/drawing/2014/main" val="2419316766"/>
                    </a:ext>
                  </a:extLst>
                </a:gridCol>
                <a:gridCol w="1179264">
                  <a:extLst>
                    <a:ext uri="{9D8B030D-6E8A-4147-A177-3AD203B41FA5}">
                      <a16:colId xmlns:a16="http://schemas.microsoft.com/office/drawing/2014/main" val="1947002686"/>
                    </a:ext>
                  </a:extLst>
                </a:gridCol>
              </a:tblGrid>
              <a:tr h="307680"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Valid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Validated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914053"/>
                  </a:ext>
                </a:extLst>
              </a:tr>
              <a:tr h="307680"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NUMBER-OF-WORKERS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100–2000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31699"/>
                  </a:ext>
                </a:extLst>
              </a:tr>
              <a:tr h="307680"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NUMBER-OF-TEAMS</a:t>
                      </a:r>
                    </a:p>
                  </a:txBody>
                  <a:tcP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1–9</a:t>
                      </a:r>
                    </a:p>
                  </a:txBody>
                  <a:tcP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5</a:t>
                      </a:r>
                    </a:p>
                  </a:txBody>
                  <a:tcP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7705419"/>
                  </a:ext>
                </a:extLst>
              </a:tr>
              <a:tr h="307680"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MOVEMENT-ACROSS-TEAMS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0.1–1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0.3</a:t>
                      </a:r>
                    </a:p>
                  </a:txBody>
                  <a:tcPr>
                    <a:lnL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9168349"/>
                  </a:ext>
                </a:extLst>
              </a:tr>
              <a:tr h="307680"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SHARE-OF-PRESENTEES</a:t>
                      </a:r>
                    </a:p>
                  </a:txBody>
                  <a:tcP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0.1–0.9</a:t>
                      </a:r>
                    </a:p>
                  </a:txBody>
                  <a:tcP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0.51</a:t>
                      </a:r>
                    </a:p>
                  </a:txBody>
                  <a:tcP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3195690"/>
                  </a:ext>
                </a:extLst>
              </a:tr>
              <a:tr h="307680"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EXOGENOUS-SICKNESS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0.002–0.01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0.003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00708"/>
                  </a:ext>
                </a:extLst>
              </a:tr>
              <a:tr h="307680"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CONTAGIOUSNESS</a:t>
                      </a:r>
                    </a:p>
                  </a:txBody>
                  <a:tcP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0.02–0.99</a:t>
                      </a:r>
                    </a:p>
                  </a:txBody>
                  <a:tcP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0.09</a:t>
                      </a:r>
                    </a:p>
                  </a:txBody>
                  <a:tcP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427107"/>
                  </a:ext>
                </a:extLst>
              </a:tr>
              <a:tr h="307680"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SEVERITY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0.1–1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0.3</a:t>
                      </a:r>
                    </a:p>
                  </a:txBody>
                  <a:tcPr>
                    <a:lnL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476959"/>
                  </a:ext>
                </a:extLst>
              </a:tr>
              <a:tr h="307680"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RECOVERY-DAYS</a:t>
                      </a:r>
                    </a:p>
                  </a:txBody>
                  <a:tcP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1–15</a:t>
                      </a:r>
                    </a:p>
                  </a:txBody>
                  <a:tcP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5</a:t>
                      </a:r>
                    </a:p>
                  </a:txBody>
                  <a:tcP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49770488"/>
                  </a:ext>
                </a:extLst>
              </a:tr>
              <a:tr h="307680"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SLOWER-RECOVERY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0.1–1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27445"/>
                  </a:ext>
                </a:extLst>
              </a:tr>
              <a:tr h="307680"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IMMUNITY-DAYS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0–260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54092"/>
                  </a:ext>
                </a:extLst>
              </a:tr>
              <a:tr h="307680"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MAX-SICK-LEAVE-DAYS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0–260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070044"/>
                  </a:ext>
                </a:extLst>
              </a:tr>
            </a:tbl>
          </a:graphicData>
        </a:graphic>
      </p:graphicFrame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86E97611-3A7E-BE0B-1B9D-F89F543358D8}"/>
              </a:ext>
            </a:extLst>
          </p:cNvPr>
          <p:cNvSpPr txBox="1">
            <a:spLocks/>
          </p:cNvSpPr>
          <p:nvPr/>
        </p:nvSpPr>
        <p:spPr>
          <a:xfrm>
            <a:off x="4662492" y="932230"/>
            <a:ext cx="4122732" cy="1386880"/>
          </a:xfrm>
          <a:prstGeom prst="rect">
            <a:avLst/>
          </a:prstGeom>
          <a:ln w="12700">
            <a:solidFill>
              <a:srgbClr val="00802F"/>
            </a:solidFill>
          </a:ln>
        </p:spPr>
        <p:txBody>
          <a:bodyPr vert="horz" lIns="36000" tIns="36000" rIns="36000" bIns="36000" rtlCol="0">
            <a:normAutofit/>
          </a:bodyPr>
          <a:lstStyle>
            <a:defPPr>
              <a:defRPr lang="de-DE"/>
            </a:defPPr>
            <a:lvl1pPr indent="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b="1"/>
            </a:lvl1pPr>
            <a:lvl2pPr marL="180000" lvl="1" indent="-18000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‒"/>
              <a:defRPr sz="1400"/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/>
            </a:lvl3pPr>
            <a:lvl4pPr marL="90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4pPr>
            <a:lvl5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5pPr>
            <a:lvl6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6pPr>
            <a:lvl7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7pPr>
            <a:lvl8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8pPr>
            <a:lvl9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9pPr>
          </a:lstStyle>
          <a:p>
            <a:pPr marL="0" lvl="1" indent="0">
              <a:buNone/>
            </a:pPr>
            <a:r>
              <a:rPr lang="en-GB" sz="1100" b="1" dirty="0"/>
              <a:t>Verification: Sensitivity analysis</a:t>
            </a:r>
          </a:p>
          <a:p>
            <a:pPr marL="0" lvl="1" indent="0">
              <a:buNone/>
            </a:pPr>
            <a:r>
              <a:rPr lang="en-GB" sz="1100" dirty="0"/>
              <a:t>Model behaves with respect to all parameters as expected</a:t>
            </a:r>
          </a:p>
          <a:p>
            <a:pPr marL="0" lvl="1" indent="0">
              <a:buNone/>
            </a:pPr>
            <a:r>
              <a:rPr lang="en-GB" sz="1100" dirty="0"/>
              <a:t>For example: SEVERITY</a:t>
            </a:r>
          </a:p>
          <a:p>
            <a:pPr lvl="1"/>
            <a:r>
              <a:rPr lang="en-GB" sz="1100" dirty="0"/>
              <a:t>Only affects mean productivity</a:t>
            </a:r>
          </a:p>
          <a:p>
            <a:pPr lvl="1"/>
            <a:r>
              <a:rPr lang="en-GB" sz="1100" dirty="0"/>
              <a:t>If SEVERITY is higher, </a:t>
            </a:r>
            <a:r>
              <a:rPr lang="en-GB" sz="1100" dirty="0" err="1"/>
              <a:t>presentees</a:t>
            </a:r>
            <a:r>
              <a:rPr lang="en-GB" sz="1100" dirty="0"/>
              <a:t> are less productive during waves</a:t>
            </a:r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AF10A4C8-8907-83F1-D485-7710EB919564}"/>
              </a:ext>
            </a:extLst>
          </p:cNvPr>
          <p:cNvSpPr txBox="1">
            <a:spLocks/>
          </p:cNvSpPr>
          <p:nvPr/>
        </p:nvSpPr>
        <p:spPr>
          <a:xfrm>
            <a:off x="4662491" y="2417966"/>
            <a:ext cx="4122732" cy="2206424"/>
          </a:xfrm>
          <a:prstGeom prst="rect">
            <a:avLst/>
          </a:prstGeom>
          <a:ln w="12700">
            <a:solidFill>
              <a:srgbClr val="00802F"/>
            </a:solidFill>
          </a:ln>
        </p:spPr>
        <p:txBody>
          <a:bodyPr vert="horz" lIns="36000" tIns="36000" rIns="36000" bIns="36000" rtlCol="0">
            <a:noAutofit/>
          </a:bodyPr>
          <a:lstStyle>
            <a:defPPr>
              <a:defRPr lang="de-DE"/>
            </a:defPPr>
            <a:lvl1pPr indent="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b="1"/>
            </a:lvl1pPr>
            <a:lvl2pPr marL="180000" lvl="1" indent="-18000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‒"/>
              <a:defRPr sz="1400"/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/>
            </a:lvl3pPr>
            <a:lvl4pPr marL="90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4pPr>
            <a:lvl5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5pPr>
            <a:lvl6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6pPr>
            <a:lvl7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7pPr>
            <a:lvl8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8pPr>
            <a:lvl9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9pPr>
          </a:lstStyle>
          <a:p>
            <a:pPr marL="0" lvl="1" indent="0">
              <a:lnSpc>
                <a:spcPct val="120000"/>
              </a:lnSpc>
              <a:buNone/>
            </a:pPr>
            <a:r>
              <a:rPr lang="en-GB" sz="1100" b="1" dirty="0"/>
              <a:t>Parameter validation:</a:t>
            </a:r>
          </a:p>
          <a:p>
            <a:pPr lvl="1">
              <a:lnSpc>
                <a:spcPct val="120000"/>
              </a:lnSpc>
              <a:spcAft>
                <a:spcPts val="250"/>
              </a:spcAft>
            </a:pPr>
            <a:r>
              <a:rPr lang="en-GB" sz="1100" dirty="0"/>
              <a:t>Face validation</a:t>
            </a:r>
          </a:p>
          <a:p>
            <a:pPr lvl="2">
              <a:lnSpc>
                <a:spcPct val="120000"/>
              </a:lnSpc>
              <a:spcAft>
                <a:spcPts val="500"/>
              </a:spcAft>
            </a:pPr>
            <a:r>
              <a:rPr lang="en-GB" sz="1100" dirty="0"/>
              <a:t>NUMBER-OF-WORKERS, NUMBER-OF-TEAMS, and MOVEMENT-ACROSS-TEAMS, EXOGENOUS-SICKNESS</a:t>
            </a:r>
          </a:p>
          <a:p>
            <a:pPr lvl="1">
              <a:lnSpc>
                <a:spcPct val="120000"/>
              </a:lnSpc>
              <a:spcAft>
                <a:spcPts val="250"/>
              </a:spcAft>
            </a:pPr>
            <a:r>
              <a:rPr lang="en-GB" sz="1100" dirty="0"/>
              <a:t>Empirical validation</a:t>
            </a:r>
          </a:p>
          <a:p>
            <a:pPr lvl="2">
              <a:lnSpc>
                <a:spcPct val="120000"/>
              </a:lnSpc>
              <a:spcAft>
                <a:spcPts val="250"/>
              </a:spcAft>
            </a:pPr>
            <a:r>
              <a:rPr lang="en-GB" sz="1100" dirty="0"/>
              <a:t>For colds: CONTAGIOUSNESS, SEVERITY, RECOVERY-DAYS, SLOWER-RECOVERY, and IMMUNITY-DAYS</a:t>
            </a:r>
          </a:p>
          <a:p>
            <a:pPr lvl="2">
              <a:lnSpc>
                <a:spcPct val="120000"/>
              </a:lnSpc>
              <a:spcAft>
                <a:spcPts val="0"/>
              </a:spcAft>
            </a:pPr>
            <a:r>
              <a:rPr lang="en-GB" sz="1100" dirty="0"/>
              <a:t>For Switzerland: SHARE-OF-PRESENTEES MAX-SICK-LEAVE-DAYS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AAA96D-EC11-AD06-C47E-84B5EA4DC0B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6723857" y="2319110"/>
            <a:ext cx="1" cy="98856"/>
          </a:xfrm>
          <a:prstGeom prst="line">
            <a:avLst/>
          </a:prstGeom>
          <a:ln w="12700">
            <a:solidFill>
              <a:srgbClr val="008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06359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D4D80-1769-0424-67C5-67AC2C42C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22DF4-4E2E-37F7-5326-2219A96A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00" y="376238"/>
            <a:ext cx="7237225" cy="2496171"/>
          </a:xfrm>
        </p:spPr>
        <p:txBody>
          <a:bodyPr/>
          <a:lstStyle/>
          <a:p>
            <a:br>
              <a:rPr lang="de-CH" dirty="0"/>
            </a:br>
            <a:r>
              <a:rPr lang="de-CH" dirty="0"/>
              <a:t>Chapter 5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D87D1-A4E1-FD33-C91E-23016481D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7999" y="3001618"/>
            <a:ext cx="6192000" cy="1478308"/>
          </a:xfrm>
        </p:spPr>
        <p:txBody>
          <a:bodyPr/>
          <a:lstStyle/>
          <a:p>
            <a:r>
              <a:rPr lang="en-GB" dirty="0"/>
              <a:t>Experiments and results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133451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19A00-FDA0-E9D2-D29C-E856508EC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D630B-6A1A-AC55-F77F-CECE2493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fld id="{7559FC98-AF75-4A00-A03C-DF9FEBF6BCB9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11" name="Picture 10" descr="A graph with a black line&#10;&#10;Description automatically generated">
            <a:extLst>
              <a:ext uri="{FF2B5EF4-FFF2-40B4-BE49-F238E27FC236}">
                <a16:creationId xmlns:a16="http://schemas.microsoft.com/office/drawing/2014/main" id="{CEEE0F56-EBE2-A58F-28AD-FD32D8B08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1746793"/>
            <a:ext cx="4127029" cy="2733132"/>
          </a:xfrm>
          <a:prstGeom prst="rect">
            <a:avLst/>
          </a:prstGeom>
        </p:spPr>
      </p:pic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BAE7150D-E8D6-C279-40B9-3F2707A1C7C4}"/>
              </a:ext>
            </a:extLst>
          </p:cNvPr>
          <p:cNvSpPr txBox="1">
            <a:spLocks/>
          </p:cNvSpPr>
          <p:nvPr/>
        </p:nvSpPr>
        <p:spPr>
          <a:xfrm>
            <a:off x="4658195" y="1746794"/>
            <a:ext cx="4127030" cy="136635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Productivity decreases with maximum number of sick leave days</a:t>
            </a:r>
          </a:p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If maximum number of sick leave days is 20 (effectively unlimited), mean productivity is 1.47% lower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1C03B32-8F28-4E9F-98EC-60B79EDA3013}"/>
              </a:ext>
            </a:extLst>
          </p:cNvPr>
          <p:cNvSpPr txBox="1">
            <a:spLocks/>
          </p:cNvSpPr>
          <p:nvPr/>
        </p:nvSpPr>
        <p:spPr>
          <a:xfrm>
            <a:off x="5730585" y="3113148"/>
            <a:ext cx="3054639" cy="1366354"/>
          </a:xfrm>
          <a:prstGeom prst="rect">
            <a:avLst/>
          </a:prstGeom>
          <a:ln w="38100">
            <a:solidFill>
              <a:srgbClr val="F36A00"/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5000"/>
              </a:lnSpc>
              <a:buNone/>
            </a:pPr>
            <a:r>
              <a:rPr lang="en-GB" dirty="0"/>
              <a:t>Contradicts previous findings, which show that presenteeism is more costly for firms than absenteeism</a:t>
            </a:r>
            <a:r>
              <a:rPr lang="en-GB" baseline="30000" dirty="0"/>
              <a:t>1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E257698-4D70-A0A0-0A57-15DF62F26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2488" y="3346325"/>
            <a:ext cx="900000" cy="900000"/>
          </a:xfrm>
          <a:prstGeom prst="rect">
            <a:avLst/>
          </a:prstGeom>
        </p:spPr>
      </p:pic>
      <p:sp>
        <p:nvSpPr>
          <p:cNvPr id="3" name="Content Placeholder 15">
            <a:extLst>
              <a:ext uri="{FF2B5EF4-FFF2-40B4-BE49-F238E27FC236}">
                <a16:creationId xmlns:a16="http://schemas.microsoft.com/office/drawing/2014/main" id="{7AF7FD0F-9CF5-992B-9736-F8A771B773D6}"/>
              </a:ext>
            </a:extLst>
          </p:cNvPr>
          <p:cNvSpPr txBox="1">
            <a:spLocks/>
          </p:cNvSpPr>
          <p:nvPr/>
        </p:nvSpPr>
        <p:spPr>
          <a:xfrm>
            <a:off x="358775" y="4913313"/>
            <a:ext cx="2559093" cy="1277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" baseline="30000" dirty="0"/>
              <a:t>1</a:t>
            </a:r>
            <a:r>
              <a:rPr lang="en-GB" sz="800" dirty="0"/>
              <a:t> (</a:t>
            </a:r>
            <a:r>
              <a:rPr lang="en-GB" sz="800" dirty="0" err="1"/>
              <a:t>Jacobshagen</a:t>
            </a:r>
            <a:r>
              <a:rPr lang="en-GB" sz="800" dirty="0"/>
              <a:t>, 2020, p. 37)</a:t>
            </a:r>
            <a:endParaRPr lang="en-GB" sz="800" baseline="30000" dirty="0"/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E0006C3E-E434-FD2D-7349-A1FA47D00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76350"/>
            <a:ext cx="8426450" cy="360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What is </a:t>
            </a:r>
            <a:r>
              <a:rPr lang="en-GB" b="1" dirty="0"/>
              <a:t>the relationship </a:t>
            </a:r>
            <a:r>
              <a:rPr lang="en-GB" dirty="0"/>
              <a:t>between</a:t>
            </a:r>
            <a:r>
              <a:rPr lang="en-GB" b="1" dirty="0"/>
              <a:t> the maximum number of sick leave days </a:t>
            </a:r>
            <a:r>
              <a:rPr lang="en-GB" dirty="0"/>
              <a:t>and</a:t>
            </a:r>
            <a:r>
              <a:rPr lang="en-GB" b="1" dirty="0"/>
              <a:t> productivity</a:t>
            </a:r>
            <a:r>
              <a:rPr lang="en-GB" dirty="0"/>
              <a:t>?</a:t>
            </a: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EA8AFAAD-67B6-FB3C-AA16-F57A669E2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GB" dirty="0"/>
              <a:t>Dependent variable: Productivity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9398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87128-3FEB-4677-8CF7-0FC668226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7F6FB17-8D08-BFA7-FBAE-5396C2EB9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GB" dirty="0"/>
              <a:t>Dependent variable: Productivity by type of agent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6FCBF-F05F-3EA1-4B3A-9752B90EE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fld id="{7559FC98-AF75-4A00-A03C-DF9FEBF6BCB9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3C957E-6494-0378-C0EA-4F71EAAA1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775" y="1746793"/>
            <a:ext cx="4127029" cy="2733131"/>
          </a:xfrm>
          <a:prstGeom prst="rect">
            <a:avLst/>
          </a:prstGeom>
        </p:spPr>
      </p:pic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F19AFCDF-8EAF-F368-7EA8-025224D440A6}"/>
              </a:ext>
            </a:extLst>
          </p:cNvPr>
          <p:cNvSpPr txBox="1">
            <a:spLocks/>
          </p:cNvSpPr>
          <p:nvPr/>
        </p:nvSpPr>
        <p:spPr>
          <a:xfrm>
            <a:off x="4658195" y="1746794"/>
            <a:ext cx="4127030" cy="27331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If absentees are allowed to stay at home when sick, they are less productive than </a:t>
            </a:r>
            <a:r>
              <a:rPr lang="en-GB" dirty="0" err="1"/>
              <a:t>presentees</a:t>
            </a:r>
            <a:endParaRPr lang="en-GB" dirty="0"/>
          </a:p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No previous study focused exclusively on colds</a:t>
            </a:r>
          </a:p>
          <a:p>
            <a:pPr lvl="2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Colds are relatively mild</a:t>
            </a:r>
          </a:p>
          <a:p>
            <a:pPr lvl="2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Even </a:t>
            </a:r>
            <a:r>
              <a:rPr lang="en-GB" dirty="0" err="1"/>
              <a:t>presentees</a:t>
            </a:r>
            <a:r>
              <a:rPr lang="en-GB" dirty="0"/>
              <a:t> recover relatively quickly</a:t>
            </a:r>
          </a:p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Model excludes increased risk of long-term sick leave as negative consequence of presenteeism</a:t>
            </a:r>
            <a:r>
              <a:rPr lang="en-GB" baseline="30000" dirty="0"/>
              <a:t>1</a:t>
            </a:r>
            <a:endParaRPr lang="en-GB" dirty="0"/>
          </a:p>
          <a:p>
            <a:pPr lvl="1">
              <a:lnSpc>
                <a:spcPct val="125000"/>
              </a:lnSpc>
              <a:spcAft>
                <a:spcPts val="500"/>
              </a:spcAft>
            </a:pP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9655C7-CAD8-E149-4F61-712EB5720638}"/>
              </a:ext>
            </a:extLst>
          </p:cNvPr>
          <p:cNvSpPr/>
          <p:nvPr/>
        </p:nvSpPr>
        <p:spPr>
          <a:xfrm>
            <a:off x="1781513" y="2536619"/>
            <a:ext cx="2700000" cy="144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3364B39D-9D14-739F-8EE3-26762285619D}"/>
              </a:ext>
            </a:extLst>
          </p:cNvPr>
          <p:cNvSpPr txBox="1">
            <a:spLocks/>
          </p:cNvSpPr>
          <p:nvPr/>
        </p:nvSpPr>
        <p:spPr>
          <a:xfrm>
            <a:off x="358775" y="4913313"/>
            <a:ext cx="2559093" cy="1277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" baseline="30000" dirty="0"/>
              <a:t>1</a:t>
            </a:r>
            <a:r>
              <a:rPr lang="en-GB" sz="800" dirty="0"/>
              <a:t> (</a:t>
            </a:r>
            <a:r>
              <a:rPr lang="en-GB" sz="800" dirty="0" err="1"/>
              <a:t>Henneberger</a:t>
            </a:r>
            <a:r>
              <a:rPr lang="en-GB" sz="800" dirty="0"/>
              <a:t> &amp; </a:t>
            </a:r>
            <a:r>
              <a:rPr lang="en-GB" sz="800" dirty="0" err="1"/>
              <a:t>Gämperli</a:t>
            </a:r>
            <a:r>
              <a:rPr lang="en-GB" sz="800" dirty="0"/>
              <a:t>, 2014, p. 24)</a:t>
            </a:r>
            <a:endParaRPr lang="en-GB" sz="800" baseline="30000" dirty="0"/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CC0E491F-F6BB-5183-AEAA-455F5A39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76350"/>
            <a:ext cx="8426450" cy="360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b="1" dirty="0"/>
              <a:t>Why</a:t>
            </a:r>
            <a:r>
              <a:rPr lang="en-GB" dirty="0"/>
              <a:t> does productivity decrease with the maximum number of sick leave days?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9787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49201-AFC3-A9F4-A986-BF0BD65EB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71D8F-2F56-D8FC-EED9-D9E0E242E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fld id="{7559FC98-AF75-4A00-A03C-DF9FEBF6BCB9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2" name="Content Placeholder 15">
            <a:extLst>
              <a:ext uri="{FF2B5EF4-FFF2-40B4-BE49-F238E27FC236}">
                <a16:creationId xmlns:a16="http://schemas.microsoft.com/office/drawing/2014/main" id="{5F3447F8-12EA-3FF9-B7B7-B54DB9B5F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76350"/>
            <a:ext cx="8426450" cy="360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b="1" dirty="0"/>
              <a:t>What else </a:t>
            </a:r>
            <a:r>
              <a:rPr lang="en-GB" dirty="0"/>
              <a:t>is interesting?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14A62A-BBD1-D035-D4A5-22D2C064E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775" y="1746793"/>
            <a:ext cx="4127029" cy="2733131"/>
          </a:xfrm>
          <a:prstGeom prst="rect">
            <a:avLst/>
          </a:prstGeom>
        </p:spPr>
      </p:pic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171404F7-E195-EFED-2315-3E47761B2624}"/>
              </a:ext>
            </a:extLst>
          </p:cNvPr>
          <p:cNvSpPr txBox="1">
            <a:spLocks/>
          </p:cNvSpPr>
          <p:nvPr/>
        </p:nvSpPr>
        <p:spPr>
          <a:xfrm>
            <a:off x="4658195" y="1746794"/>
            <a:ext cx="4127030" cy="27331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Productivity of </a:t>
            </a:r>
            <a:r>
              <a:rPr lang="en-GB" dirty="0" err="1"/>
              <a:t>presentees</a:t>
            </a:r>
            <a:r>
              <a:rPr lang="en-GB" dirty="0"/>
              <a:t> increases with maximum number of sick leave days</a:t>
            </a:r>
          </a:p>
          <a:p>
            <a:pPr lvl="1">
              <a:lnSpc>
                <a:spcPct val="125000"/>
              </a:lnSpc>
              <a:spcAft>
                <a:spcPts val="500"/>
              </a:spcAft>
            </a:pP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0668F2-0680-0DE1-189D-6C1CD06521C1}"/>
              </a:ext>
            </a:extLst>
          </p:cNvPr>
          <p:cNvSpPr/>
          <p:nvPr/>
        </p:nvSpPr>
        <p:spPr>
          <a:xfrm>
            <a:off x="558321" y="2393358"/>
            <a:ext cx="2160000" cy="72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itle 14">
            <a:extLst>
              <a:ext uri="{FF2B5EF4-FFF2-40B4-BE49-F238E27FC236}">
                <a16:creationId xmlns:a16="http://schemas.microsoft.com/office/drawing/2014/main" id="{14BFFB91-880A-29DD-E2E1-9C5916DF7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GB" dirty="0"/>
              <a:t>Dependent variable: Productivity by type of agent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27493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6F1A9-4842-4749-5EC0-952CEBA40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3F88D-FCB4-B651-1172-4A5358EE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fld id="{7559FC98-AF75-4A00-A03C-DF9FEBF6BCB9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E5CC04-4E19-F546-2AC0-19E05A939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776" y="1746793"/>
            <a:ext cx="4127027" cy="2733131"/>
          </a:xfrm>
          <a:prstGeom prst="rect">
            <a:avLst/>
          </a:prstGeom>
        </p:spPr>
      </p:pic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011403EC-7E1D-C175-AC2A-BC544C3B86BE}"/>
              </a:ext>
            </a:extLst>
          </p:cNvPr>
          <p:cNvSpPr txBox="1">
            <a:spLocks/>
          </p:cNvSpPr>
          <p:nvPr/>
        </p:nvSpPr>
        <p:spPr>
          <a:xfrm>
            <a:off x="4658195" y="1746794"/>
            <a:ext cx="4127030" cy="136047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Workers are sick less frequently</a:t>
            </a:r>
          </a:p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If maximum number of sick leave days is 20, one out of four workers is sick one time less</a:t>
            </a:r>
          </a:p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Nearly the same for absentees and </a:t>
            </a:r>
            <a:r>
              <a:rPr lang="en-GB" dirty="0" err="1"/>
              <a:t>presentees</a:t>
            </a:r>
            <a:endParaRPr lang="en-GB" dirty="0"/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9703863B-798A-ABB1-6AE2-4F1122FF0B53}"/>
              </a:ext>
            </a:extLst>
          </p:cNvPr>
          <p:cNvSpPr txBox="1">
            <a:spLocks/>
          </p:cNvSpPr>
          <p:nvPr/>
        </p:nvSpPr>
        <p:spPr>
          <a:xfrm>
            <a:off x="358775" y="4913313"/>
            <a:ext cx="2559093" cy="1277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" baseline="30000" dirty="0"/>
              <a:t>1</a:t>
            </a:r>
            <a:r>
              <a:rPr lang="en-GB" sz="800" dirty="0"/>
              <a:t> (</a:t>
            </a:r>
            <a:r>
              <a:rPr lang="en-GB" sz="800" dirty="0" err="1"/>
              <a:t>Henneberger</a:t>
            </a:r>
            <a:r>
              <a:rPr lang="en-GB" sz="800" dirty="0"/>
              <a:t> &amp; </a:t>
            </a:r>
            <a:r>
              <a:rPr lang="en-GB" sz="800" dirty="0" err="1"/>
              <a:t>Gämperli</a:t>
            </a:r>
            <a:r>
              <a:rPr lang="en-GB" sz="800" dirty="0"/>
              <a:t>, 2014, pp. 25–26)</a:t>
            </a:r>
            <a:endParaRPr lang="en-GB" sz="800" baseline="30000" dirty="0"/>
          </a:p>
        </p:txBody>
      </p:sp>
      <p:sp>
        <p:nvSpPr>
          <p:cNvPr id="36" name="Content Placeholder 15">
            <a:extLst>
              <a:ext uri="{FF2B5EF4-FFF2-40B4-BE49-F238E27FC236}">
                <a16:creationId xmlns:a16="http://schemas.microsoft.com/office/drawing/2014/main" id="{370B1E29-9472-AA74-B6C0-05A74510B6E1}"/>
              </a:ext>
            </a:extLst>
          </p:cNvPr>
          <p:cNvSpPr txBox="1">
            <a:spLocks/>
          </p:cNvSpPr>
          <p:nvPr/>
        </p:nvSpPr>
        <p:spPr>
          <a:xfrm>
            <a:off x="5730585" y="3113147"/>
            <a:ext cx="3054639" cy="1360473"/>
          </a:xfrm>
          <a:prstGeom prst="rect">
            <a:avLst/>
          </a:prstGeom>
          <a:ln w="38100">
            <a:solidFill>
              <a:srgbClr val="00802F"/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5000"/>
              </a:lnSpc>
              <a:buNone/>
            </a:pPr>
            <a:r>
              <a:rPr lang="en-GB" dirty="0"/>
              <a:t>Consistent with previous findings, which identify increased risk of contagion as negative consequence of presenteeism</a:t>
            </a:r>
            <a:r>
              <a:rPr lang="en-GB" baseline="30000" dirty="0"/>
              <a:t>1</a:t>
            </a:r>
            <a:endParaRPr lang="en-GB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7C6F2020-5FFC-EA15-B97F-6FE7C64E8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8193" y="3343383"/>
            <a:ext cx="900000" cy="900000"/>
          </a:xfrm>
          <a:prstGeom prst="rect">
            <a:avLst/>
          </a:prstGeom>
        </p:spPr>
      </p:pic>
      <p:sp>
        <p:nvSpPr>
          <p:cNvPr id="42" name="Content Placeholder 15">
            <a:extLst>
              <a:ext uri="{FF2B5EF4-FFF2-40B4-BE49-F238E27FC236}">
                <a16:creationId xmlns:a16="http://schemas.microsoft.com/office/drawing/2014/main" id="{B0693E0F-6477-A45F-8F30-4708647BF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76350"/>
            <a:ext cx="8426450" cy="360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b="1" dirty="0"/>
              <a:t>Why </a:t>
            </a:r>
            <a:r>
              <a:rPr lang="en-GB" dirty="0"/>
              <a:t>does productivity of </a:t>
            </a:r>
            <a:r>
              <a:rPr lang="en-GB" dirty="0" err="1"/>
              <a:t>presentees</a:t>
            </a:r>
            <a:r>
              <a:rPr lang="en-GB" dirty="0"/>
              <a:t> increase with the number of sick leave days?</a:t>
            </a: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1EA1057E-28E3-4E7E-55EA-043ADF58F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GB" dirty="0"/>
              <a:t>Dependent variable: Average number of infections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11764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5D828-5021-F78B-284D-99879A55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ED5DC-D12C-FD36-BFA4-6C63981DB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fld id="{7559FC98-AF75-4A00-A03C-DF9FEBF6BCB9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52289D-6815-302E-DB59-0DBCD76C1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776" y="1746793"/>
            <a:ext cx="4127027" cy="2733130"/>
          </a:xfrm>
          <a:prstGeom prst="rect">
            <a:avLst/>
          </a:prstGeom>
        </p:spPr>
      </p:pic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3C2A2A4D-D43F-F599-EBDA-2272E4C3D844}"/>
              </a:ext>
            </a:extLst>
          </p:cNvPr>
          <p:cNvSpPr txBox="1">
            <a:spLocks/>
          </p:cNvSpPr>
          <p:nvPr/>
        </p:nvSpPr>
        <p:spPr>
          <a:xfrm>
            <a:off x="4658195" y="1746793"/>
            <a:ext cx="4127030" cy="27331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Since workers are sick less frequently, number of sick days decreases with maximum number of sick leave days</a:t>
            </a:r>
          </a:p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Absentees benefit additionally (!) from fewer sick days per infection (if they are allowed to stay at home when sick, they recover more quickly)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C0D74475-C240-A7CB-403A-8A845AC47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76350"/>
            <a:ext cx="8426450" cy="360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How does </a:t>
            </a:r>
            <a:r>
              <a:rPr lang="en-GB" b="1" dirty="0"/>
              <a:t>the number of sick days </a:t>
            </a:r>
            <a:r>
              <a:rPr lang="en-GB" dirty="0"/>
              <a:t>depend on </a:t>
            </a:r>
            <a:r>
              <a:rPr lang="en-GB" b="1" dirty="0"/>
              <a:t>the maximum number of sick leave days</a:t>
            </a:r>
            <a:r>
              <a:rPr lang="en-GB" dirty="0"/>
              <a:t>?</a:t>
            </a:r>
          </a:p>
        </p:txBody>
      </p:sp>
      <p:sp>
        <p:nvSpPr>
          <p:cNvPr id="4" name="Title 14">
            <a:extLst>
              <a:ext uri="{FF2B5EF4-FFF2-40B4-BE49-F238E27FC236}">
                <a16:creationId xmlns:a16="http://schemas.microsoft.com/office/drawing/2014/main" id="{74053625-B0A1-E52F-35AE-2E95B4FE2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GB" dirty="0"/>
              <a:t>Dependent variable: Number of sick days by type of agent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3052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10726-3484-1204-8494-84F29206B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F3630C8-2A76-C0A0-1EB3-001C5DC0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6D09E-39B7-421B-FB99-20793DB9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fld id="{7559FC98-AF75-4A00-A03C-DF9FEBF6BCB9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2" name="Content Placeholder 15">
            <a:extLst>
              <a:ext uri="{FF2B5EF4-FFF2-40B4-BE49-F238E27FC236}">
                <a16:creationId xmlns:a16="http://schemas.microsoft.com/office/drawing/2014/main" id="{03C8BAAE-69CF-E397-7CEA-AF929B8E1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76350"/>
            <a:ext cx="8426450" cy="360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There is </a:t>
            </a:r>
            <a:r>
              <a:rPr lang="en-GB" b="1" dirty="0"/>
              <a:t>a trade-off </a:t>
            </a:r>
            <a:r>
              <a:rPr lang="en-GB" dirty="0"/>
              <a:t>between</a:t>
            </a:r>
            <a:r>
              <a:rPr lang="en-GB" b="1" dirty="0"/>
              <a:t> productivity </a:t>
            </a:r>
            <a:r>
              <a:rPr lang="en-GB" dirty="0"/>
              <a:t>and</a:t>
            </a:r>
            <a:r>
              <a:rPr lang="en-GB" b="1" dirty="0"/>
              <a:t> health</a:t>
            </a:r>
            <a:r>
              <a:rPr lang="en-GB" dirty="0"/>
              <a:t>.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94CD22E-9908-A25E-62F5-65E8BB7C7E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6558420"/>
              </p:ext>
            </p:extLst>
          </p:nvPr>
        </p:nvGraphicFramePr>
        <p:xfrm>
          <a:off x="2465387" y="1636350"/>
          <a:ext cx="4213225" cy="2843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446008BF-BB95-4F4E-42A1-86EB87DD6410}"/>
              </a:ext>
            </a:extLst>
          </p:cNvPr>
          <p:cNvSpPr txBox="1">
            <a:spLocks/>
          </p:cNvSpPr>
          <p:nvPr/>
        </p:nvSpPr>
        <p:spPr>
          <a:xfrm>
            <a:off x="6678612" y="1926800"/>
            <a:ext cx="2106613" cy="190817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5000"/>
              </a:lnSpc>
              <a:spcAft>
                <a:spcPts val="500"/>
              </a:spcAft>
              <a:buNone/>
            </a:pPr>
            <a:r>
              <a:rPr lang="en-GB" dirty="0"/>
              <a:t>Main dependent variable of interest for firms</a:t>
            </a:r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0C0A4121-4DBD-1988-3669-AC183EC363D8}"/>
              </a:ext>
            </a:extLst>
          </p:cNvPr>
          <p:cNvSpPr txBox="1">
            <a:spLocks/>
          </p:cNvSpPr>
          <p:nvPr/>
        </p:nvSpPr>
        <p:spPr>
          <a:xfrm>
            <a:off x="358775" y="3507150"/>
            <a:ext cx="2106613" cy="9852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5000"/>
              </a:lnSpc>
              <a:spcAft>
                <a:spcPts val="500"/>
              </a:spcAft>
              <a:buNone/>
            </a:pPr>
            <a:r>
              <a:rPr lang="en-GB" dirty="0"/>
              <a:t>Main dependent variable of interest for workers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701905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90F78-183F-0150-2762-59D81BB2F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628AAB0-5504-50AF-E758-618289AE7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F14AC56-B85F-6F18-B12F-35C48BA0CB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Phenomenon and research question</a:t>
            </a:r>
          </a:p>
          <a:p>
            <a:r>
              <a:rPr lang="en-GB" dirty="0"/>
              <a:t>Conceptual model</a:t>
            </a:r>
          </a:p>
          <a:p>
            <a:r>
              <a:rPr lang="en-GB" dirty="0"/>
              <a:t>Live demonstration of simulation model</a:t>
            </a:r>
          </a:p>
          <a:p>
            <a:r>
              <a:rPr lang="en-GB" dirty="0"/>
              <a:t>Verification and parameter validation</a:t>
            </a:r>
          </a:p>
          <a:p>
            <a:r>
              <a:rPr lang="en-GB" dirty="0"/>
              <a:t>Experiments and results</a:t>
            </a:r>
          </a:p>
          <a:p>
            <a:r>
              <a:rPr lang="en-GB" dirty="0"/>
              <a:t>Discussion and personal takeaways</a:t>
            </a:r>
          </a:p>
          <a:p>
            <a:r>
              <a:rPr lang="en-GB" dirty="0"/>
              <a:t>Questions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FCFC9-0B1A-6FFB-BEE4-2D64474BC74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942091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0CBA8-7AC9-741F-6E1C-8268ABCEF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026F9A76-F704-DBF1-ECD1-2874FD31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GB" dirty="0"/>
              <a:t>Other independent variables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F6B88-93B1-C758-2B85-C882D92E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fld id="{7559FC98-AF75-4A00-A03C-DF9FEBF6BCB9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2F72BDF4-1856-FAFA-45EE-794F265B1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76350"/>
            <a:ext cx="8426450" cy="466725"/>
          </a:xfrm>
        </p:spPr>
        <p:txBody>
          <a:bodyPr>
            <a:normAutofit/>
          </a:bodyPr>
          <a:lstStyle/>
          <a:p>
            <a:pPr>
              <a:spcAft>
                <a:spcPts val="500"/>
              </a:spcAft>
            </a:pPr>
            <a:r>
              <a:rPr lang="en-GB" dirty="0"/>
              <a:t>How does the relationship between the maximum number of sick leave days and productivity depend </a:t>
            </a:r>
            <a:r>
              <a:rPr lang="en-GB" b="1" dirty="0"/>
              <a:t>on other variables</a:t>
            </a:r>
            <a:r>
              <a:rPr lang="en-GB" dirty="0"/>
              <a:t>?</a:t>
            </a:r>
          </a:p>
        </p:txBody>
      </p:sp>
      <p:pic>
        <p:nvPicPr>
          <p:cNvPr id="3" name="Graphic 2" descr="Arrow Right with solid fill">
            <a:extLst>
              <a:ext uri="{FF2B5EF4-FFF2-40B4-BE49-F238E27FC236}">
                <a16:creationId xmlns:a16="http://schemas.microsoft.com/office/drawing/2014/main" id="{CDE68CCE-C38D-E8ED-0D03-C18829A9C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775" y="1743075"/>
            <a:ext cx="468000" cy="468000"/>
          </a:xfrm>
          <a:prstGeom prst="rect">
            <a:avLst/>
          </a:prstGeom>
        </p:spPr>
      </p:pic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89B0FE44-447D-52A0-7B59-ABED8459FBAF}"/>
              </a:ext>
            </a:extLst>
          </p:cNvPr>
          <p:cNvSpPr txBox="1">
            <a:spLocks/>
          </p:cNvSpPr>
          <p:nvPr/>
        </p:nvSpPr>
        <p:spPr>
          <a:xfrm>
            <a:off x="925630" y="1743075"/>
            <a:ext cx="7859593" cy="466725"/>
          </a:xfrm>
          <a:prstGeom prst="rect">
            <a:avLst/>
          </a:prstGeom>
          <a:ln w="12700">
            <a:noFill/>
          </a:ln>
        </p:spPr>
        <p:txBody>
          <a:bodyPr vert="horz" lIns="36000" tIns="36000" rIns="36000" bIns="3600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5000"/>
              </a:lnSpc>
              <a:spcAft>
                <a:spcPts val="500"/>
              </a:spcAft>
              <a:buNone/>
            </a:pPr>
            <a:r>
              <a:rPr lang="en-GB" dirty="0"/>
              <a:t>Multiple linear regression model</a:t>
            </a:r>
          </a:p>
        </p:txBody>
      </p:sp>
      <p:sp>
        <p:nvSpPr>
          <p:cNvPr id="2" name="Content Placeholder 15">
            <a:extLst>
              <a:ext uri="{FF2B5EF4-FFF2-40B4-BE49-F238E27FC236}">
                <a16:creationId xmlns:a16="http://schemas.microsoft.com/office/drawing/2014/main" id="{2917BDDC-EC85-2998-2AFD-2E46082361B5}"/>
              </a:ext>
            </a:extLst>
          </p:cNvPr>
          <p:cNvSpPr txBox="1">
            <a:spLocks/>
          </p:cNvSpPr>
          <p:nvPr/>
        </p:nvSpPr>
        <p:spPr>
          <a:xfrm>
            <a:off x="925631" y="2209799"/>
            <a:ext cx="7859594" cy="2270125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Dependent variable: Productivity</a:t>
            </a:r>
          </a:p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Independent variables</a:t>
            </a:r>
          </a:p>
          <a:p>
            <a:pPr lvl="2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Maximum sick leave days</a:t>
            </a:r>
          </a:p>
          <a:p>
            <a:pPr lvl="2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Number of workers</a:t>
            </a:r>
          </a:p>
          <a:p>
            <a:pPr lvl="2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Number of teams</a:t>
            </a:r>
          </a:p>
          <a:p>
            <a:pPr lvl="2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Frequency of interaction across teams</a:t>
            </a:r>
          </a:p>
          <a:p>
            <a:pPr lvl="2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Share of </a:t>
            </a:r>
            <a:r>
              <a:rPr lang="en-GB" dirty="0" err="1"/>
              <a:t>presentees</a:t>
            </a:r>
            <a:endParaRPr lang="en-GB" dirty="0"/>
          </a:p>
          <a:p>
            <a:pPr lvl="2">
              <a:lnSpc>
                <a:spcPct val="125000"/>
              </a:lnSpc>
              <a:spcAft>
                <a:spcPts val="500"/>
              </a:spcAft>
            </a:pPr>
            <a:endParaRPr lang="en-GB" dirty="0"/>
          </a:p>
          <a:p>
            <a:pPr lvl="1">
              <a:lnSpc>
                <a:spcPct val="125000"/>
              </a:lnSpc>
              <a:spcAft>
                <a:spcPts val="500"/>
              </a:spcAft>
            </a:pPr>
            <a:endParaRPr lang="en-GB" dirty="0"/>
          </a:p>
          <a:p>
            <a:pPr lvl="2">
              <a:lnSpc>
                <a:spcPct val="125000"/>
              </a:lnSpc>
              <a:spcAft>
                <a:spcPts val="500"/>
              </a:spcAft>
            </a:pP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2384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8426A-0DCC-035E-B077-F328D5824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D5E4E1D-D87A-0CF1-8E38-634DB778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GB" dirty="0"/>
              <a:t>Other independent variables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70EF6-8DFD-5EBC-3703-0752928ED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fld id="{7559FC98-AF75-4A00-A03C-DF9FEBF6BCB9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5C15EEC6-C0BB-CD85-19EF-304F04F07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76350"/>
            <a:ext cx="8426450" cy="466725"/>
          </a:xfrm>
        </p:spPr>
        <p:txBody>
          <a:bodyPr>
            <a:normAutofit/>
          </a:bodyPr>
          <a:lstStyle/>
          <a:p>
            <a:pPr>
              <a:spcAft>
                <a:spcPts val="500"/>
              </a:spcAft>
            </a:pPr>
            <a:r>
              <a:rPr lang="en-GB" dirty="0"/>
              <a:t>How does the relationship between the maximum number of sick leave days and productivity depend </a:t>
            </a:r>
            <a:r>
              <a:rPr lang="en-GB" b="1" dirty="0"/>
              <a:t>on other variables</a:t>
            </a:r>
            <a:r>
              <a:rPr lang="en-GB" dirty="0"/>
              <a:t>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C97AEE-684E-F5F9-A170-303B40134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88038"/>
              </p:ext>
            </p:extLst>
          </p:nvPr>
        </p:nvGraphicFramePr>
        <p:xfrm>
          <a:off x="1976309" y="1743075"/>
          <a:ext cx="5191382" cy="288131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460922">
                  <a:extLst>
                    <a:ext uri="{9D8B030D-6E8A-4147-A177-3AD203B41FA5}">
                      <a16:colId xmlns:a16="http://schemas.microsoft.com/office/drawing/2014/main" val="1250196191"/>
                    </a:ext>
                  </a:extLst>
                </a:gridCol>
                <a:gridCol w="1730460">
                  <a:extLst>
                    <a:ext uri="{9D8B030D-6E8A-4147-A177-3AD203B41FA5}">
                      <a16:colId xmlns:a16="http://schemas.microsoft.com/office/drawing/2014/main" val="2419316766"/>
                    </a:ext>
                  </a:extLst>
                </a:gridCol>
              </a:tblGrid>
              <a:tr h="261938"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914053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Intercept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9.630e-01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431699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MAX-SICK-LEAVE-DAYS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noProof="0"/>
                        <a:t>-1.320e-03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7705419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NUMBER-OF-WORKERS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noProof="0"/>
                        <a:t>-3.562e-06</a:t>
                      </a:r>
                    </a:p>
                  </a:txBody>
                  <a:tcPr>
                    <a:lnL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9168349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NUMBER-OF-TEAMS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noProof="0"/>
                        <a:t>1.235e-04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195690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MOVEMENT-ACROSS-TEAMS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noProof="0"/>
                        <a:t>-8.631e-04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300708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SHARE-OF-PRESENTEES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noProof="0"/>
                        <a:t>1.503e-03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9427107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MAX-SICK-LEAVE-DAYS * NUMBER-OF-WORKERS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noProof="0"/>
                        <a:t>-1.052e-06</a:t>
                      </a:r>
                    </a:p>
                  </a:txBody>
                  <a:tcPr>
                    <a:lnL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476959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MAX-SICK-LEAVE-DAYS * NUMBER-OF-TEAMS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noProof="0"/>
                        <a:t>1.452e-05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9770488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MAX-SICK-LEAVE-DAYS * MOVEMENT-ACROSS-TEAMS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-5.239e-05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627445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MAX-SICK-LEAVE-DAYS * SHARE-OF-PRESENTEES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1.401e-03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1854092"/>
                  </a:ext>
                </a:extLst>
              </a:tr>
            </a:tbl>
          </a:graphicData>
        </a:graphic>
      </p:graphicFrame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79875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5672A-5BF3-971E-6146-E217E2D2B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61A76-CB33-2E58-7F1A-31145E31A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00" y="376238"/>
            <a:ext cx="7237225" cy="2496171"/>
          </a:xfrm>
        </p:spPr>
        <p:txBody>
          <a:bodyPr/>
          <a:lstStyle/>
          <a:p>
            <a:br>
              <a:rPr lang="de-CH" dirty="0"/>
            </a:br>
            <a:r>
              <a:rPr lang="de-CH" dirty="0"/>
              <a:t>Chapter 6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A4EBC-509A-3C94-CAEB-C68DDF7AD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7999" y="3001618"/>
            <a:ext cx="6192000" cy="1478308"/>
          </a:xfrm>
        </p:spPr>
        <p:txBody>
          <a:bodyPr/>
          <a:lstStyle/>
          <a:p>
            <a:r>
              <a:rPr lang="en-GB" dirty="0"/>
              <a:t>Discussion and personal takeaways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216616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2AEDF-2024-6738-37E1-D5A69CF63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546103EB-585C-845E-8004-D584AFF7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3366F-0FF1-7077-DD2E-2DC70273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fld id="{7559FC98-AF75-4A00-A03C-DF9FEBF6BCB9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6AB4C5-3E50-C1C3-C1A9-2F78E0C373C7}"/>
              </a:ext>
            </a:extLst>
          </p:cNvPr>
          <p:cNvSpPr/>
          <p:nvPr/>
        </p:nvSpPr>
        <p:spPr>
          <a:xfrm>
            <a:off x="358775" y="932230"/>
            <a:ext cx="8426450" cy="180000"/>
          </a:xfrm>
          <a:prstGeom prst="rect">
            <a:avLst/>
          </a:prstGeom>
          <a:ln>
            <a:solidFill>
              <a:srgbClr val="0080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en-GB" sz="900" dirty="0"/>
              <a:t>What is the relationship between the maximum number of sick leave days and productivity?</a:t>
            </a:r>
          </a:p>
        </p:txBody>
      </p:sp>
      <p:sp>
        <p:nvSpPr>
          <p:cNvPr id="3" name="Content Placeholder 15">
            <a:extLst>
              <a:ext uri="{FF2B5EF4-FFF2-40B4-BE49-F238E27FC236}">
                <a16:creationId xmlns:a16="http://schemas.microsoft.com/office/drawing/2014/main" id="{A60082BA-1401-6A26-0F2C-393E534EF6DB}"/>
              </a:ext>
            </a:extLst>
          </p:cNvPr>
          <p:cNvSpPr txBox="1">
            <a:spLocks/>
          </p:cNvSpPr>
          <p:nvPr/>
        </p:nvSpPr>
        <p:spPr>
          <a:xfrm>
            <a:off x="358775" y="1170978"/>
            <a:ext cx="8426450" cy="1400772"/>
          </a:xfrm>
          <a:prstGeom prst="rect">
            <a:avLst/>
          </a:prstGeom>
          <a:ln w="12700">
            <a:solidFill>
              <a:srgbClr val="00802F"/>
            </a:solidFill>
          </a:ln>
        </p:spPr>
        <p:txBody>
          <a:bodyPr vert="horz" lIns="36000" tIns="36000" rIns="36000" bIns="36000" rtlCol="0">
            <a:normAutofit/>
          </a:bodyPr>
          <a:lstStyle>
            <a:defPPr>
              <a:defRPr lang="de-DE"/>
            </a:defPPr>
            <a:lvl1pPr indent="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b="1"/>
            </a:lvl1pPr>
            <a:lvl2pPr marL="180000" lvl="1" indent="-18000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‒"/>
              <a:defRPr sz="1400"/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/>
            </a:lvl3pPr>
            <a:lvl4pPr marL="90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4pPr>
            <a:lvl5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5pPr>
            <a:lvl6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6pPr>
            <a:lvl7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7pPr>
            <a:lvl8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8pPr>
            <a:lvl9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9pPr>
          </a:lstStyle>
          <a:p>
            <a:pPr marL="0" lvl="1" indent="0">
              <a:buNone/>
            </a:pPr>
            <a:r>
              <a:rPr lang="en-GB" sz="900" b="1" dirty="0"/>
              <a:t>Result</a:t>
            </a:r>
            <a:endParaRPr lang="en-GB" sz="900" dirty="0"/>
          </a:p>
          <a:p>
            <a:pPr lvl="1"/>
            <a:r>
              <a:rPr lang="en-GB" sz="900" dirty="0"/>
              <a:t>Productivity decreases with maximum number of sick leave days (up to point where workers have enough sick leave days)</a:t>
            </a:r>
          </a:p>
          <a:p>
            <a:pPr lvl="1"/>
            <a:r>
              <a:rPr lang="en-GB" sz="900" dirty="0"/>
              <a:t>However, higher maximum number of sick leave days improves health outcomes</a:t>
            </a:r>
          </a:p>
          <a:p>
            <a:pPr lvl="1"/>
            <a:r>
              <a:rPr lang="en-GB" sz="900" dirty="0"/>
              <a:t>Effect size depends </a:t>
            </a:r>
          </a:p>
          <a:p>
            <a:pPr lvl="2"/>
            <a:r>
              <a:rPr lang="en-GB" sz="900" dirty="0"/>
              <a:t>positively on number of workers and frequency of interaction across teams</a:t>
            </a:r>
          </a:p>
          <a:p>
            <a:pPr lvl="2"/>
            <a:r>
              <a:rPr lang="en-GB" sz="900" dirty="0"/>
              <a:t>negatively on number of teams and share of </a:t>
            </a:r>
            <a:r>
              <a:rPr lang="en-GB" sz="900" dirty="0" err="1"/>
              <a:t>presentees</a:t>
            </a:r>
            <a:endParaRPr lang="en-GB" sz="900" dirty="0"/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FDA5311D-C347-277E-DA3D-55D038FB7BB0}"/>
              </a:ext>
            </a:extLst>
          </p:cNvPr>
          <p:cNvSpPr txBox="1">
            <a:spLocks/>
          </p:cNvSpPr>
          <p:nvPr/>
        </p:nvSpPr>
        <p:spPr>
          <a:xfrm>
            <a:off x="358776" y="2630498"/>
            <a:ext cx="4122738" cy="1993890"/>
          </a:xfrm>
          <a:prstGeom prst="rect">
            <a:avLst/>
          </a:prstGeom>
          <a:ln w="12700">
            <a:solidFill>
              <a:srgbClr val="00802F"/>
            </a:solidFill>
          </a:ln>
        </p:spPr>
        <p:txBody>
          <a:bodyPr vert="horz" lIns="36000" tIns="36000" rIns="36000" bIns="36000" rtlCol="0">
            <a:normAutofit/>
          </a:bodyPr>
          <a:lstStyle>
            <a:defPPr>
              <a:defRPr lang="de-DE"/>
            </a:defPPr>
            <a:lvl1pPr indent="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b="1"/>
            </a:lvl1pPr>
            <a:lvl2pPr marL="180000" lvl="1" indent="-18000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‒"/>
              <a:defRPr sz="1400"/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/>
            </a:lvl3pPr>
            <a:lvl4pPr marL="90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4pPr>
            <a:lvl5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5pPr>
            <a:lvl6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6pPr>
            <a:lvl7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7pPr>
            <a:lvl8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8pPr>
            <a:lvl9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9pPr>
          </a:lstStyle>
          <a:p>
            <a:pPr marL="0" lvl="1" indent="0">
              <a:buNone/>
            </a:pPr>
            <a:r>
              <a:rPr lang="en-GB" sz="900" b="1" dirty="0"/>
              <a:t>Validity</a:t>
            </a:r>
          </a:p>
          <a:p>
            <a:pPr lvl="1"/>
            <a:r>
              <a:rPr lang="en-GB" sz="900" dirty="0"/>
              <a:t>Internal</a:t>
            </a:r>
          </a:p>
          <a:p>
            <a:pPr lvl="2"/>
            <a:r>
              <a:rPr lang="en-GB" sz="900" dirty="0"/>
              <a:t>Model includes most essential parts of phenomenon (lower productivity, slower recovery, and risk of contagion as negative consequences of presenteeism</a:t>
            </a:r>
            <a:r>
              <a:rPr lang="en-GB" sz="900" baseline="30000" dirty="0"/>
              <a:t>1</a:t>
            </a:r>
            <a:r>
              <a:rPr lang="en-GB" sz="900" dirty="0"/>
              <a:t>)</a:t>
            </a:r>
          </a:p>
          <a:p>
            <a:pPr lvl="2"/>
            <a:r>
              <a:rPr lang="en-GB" sz="900" dirty="0"/>
              <a:t>Successful verification and parameter validation</a:t>
            </a:r>
          </a:p>
          <a:p>
            <a:pPr lvl="2"/>
            <a:r>
              <a:rPr lang="en-GB" sz="900" dirty="0"/>
              <a:t>Result differs from previous findings but may be valid for colds</a:t>
            </a:r>
          </a:p>
          <a:p>
            <a:pPr lvl="1"/>
            <a:r>
              <a:rPr lang="en-GB" sz="900" dirty="0"/>
              <a:t>External</a:t>
            </a:r>
          </a:p>
          <a:p>
            <a:pPr lvl="2"/>
            <a:r>
              <a:rPr lang="en-GB" sz="900" dirty="0"/>
              <a:t>Result is not directly applicable to other settings (for example other sectors and types of sickness), but model is configurable accordingly</a:t>
            </a:r>
          </a:p>
        </p:txBody>
      </p:sp>
      <p:sp>
        <p:nvSpPr>
          <p:cNvPr id="5" name="Content Placeholder 15">
            <a:extLst>
              <a:ext uri="{FF2B5EF4-FFF2-40B4-BE49-F238E27FC236}">
                <a16:creationId xmlns:a16="http://schemas.microsoft.com/office/drawing/2014/main" id="{057F385D-C97E-8898-2DDB-8EE82E9BC7AA}"/>
              </a:ext>
            </a:extLst>
          </p:cNvPr>
          <p:cNvSpPr txBox="1">
            <a:spLocks/>
          </p:cNvSpPr>
          <p:nvPr/>
        </p:nvSpPr>
        <p:spPr>
          <a:xfrm>
            <a:off x="358774" y="4913313"/>
            <a:ext cx="7200000" cy="1277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Henneberger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&amp;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Gämperli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2014, pp. 25–26), </a:t>
            </a:r>
            <a:r>
              <a:rPr kumimoji="0" lang="en-GB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  <a:r>
              <a:rPr kumimoji="0" lang="en-GB" sz="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(</a:t>
            </a:r>
            <a:r>
              <a:rPr kumimoji="0" lang="en-GB" sz="8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Henneberger</a:t>
            </a:r>
            <a:r>
              <a:rPr kumimoji="0" lang="en-GB" sz="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&amp; </a:t>
            </a:r>
            <a:r>
              <a:rPr kumimoji="0" lang="en-GB" sz="8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Gämperli</a:t>
            </a:r>
            <a:r>
              <a:rPr kumimoji="0" lang="en-GB" sz="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2014, p. 18)</a:t>
            </a:r>
            <a:endParaRPr kumimoji="0" lang="en-GB" sz="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1C6441A5-01E5-FBDE-F164-52C70243FBEE}"/>
              </a:ext>
            </a:extLst>
          </p:cNvPr>
          <p:cNvSpPr txBox="1">
            <a:spLocks/>
          </p:cNvSpPr>
          <p:nvPr/>
        </p:nvSpPr>
        <p:spPr>
          <a:xfrm>
            <a:off x="4662488" y="2630498"/>
            <a:ext cx="4122738" cy="1993890"/>
          </a:xfrm>
          <a:prstGeom prst="rect">
            <a:avLst/>
          </a:prstGeom>
          <a:ln w="12700">
            <a:solidFill>
              <a:srgbClr val="00802F"/>
            </a:solidFill>
          </a:ln>
        </p:spPr>
        <p:txBody>
          <a:bodyPr vert="horz" lIns="36000" tIns="36000" rIns="36000" bIns="36000" rtlCol="0">
            <a:normAutofit/>
          </a:bodyPr>
          <a:lstStyle>
            <a:defPPr>
              <a:defRPr lang="de-DE"/>
            </a:defPPr>
            <a:lvl1pPr indent="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b="1"/>
            </a:lvl1pPr>
            <a:lvl2pPr marL="180000" lvl="1" indent="-18000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‒"/>
              <a:defRPr sz="1400"/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/>
            </a:lvl3pPr>
            <a:lvl4pPr marL="90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4pPr>
            <a:lvl5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5pPr>
            <a:lvl6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6pPr>
            <a:lvl7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7pPr>
            <a:lvl8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8pPr>
            <a:lvl9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9pPr>
          </a:lstStyle>
          <a:p>
            <a:pPr marL="0" lvl="1" indent="0">
              <a:buNone/>
            </a:pPr>
            <a:r>
              <a:rPr lang="en-GB" sz="900" b="1" dirty="0"/>
              <a:t>Major limitations (and next steps)</a:t>
            </a:r>
          </a:p>
          <a:p>
            <a:pPr lvl="1"/>
            <a:r>
              <a:rPr lang="en-GB" sz="900" dirty="0"/>
              <a:t>Ad hoc </a:t>
            </a:r>
            <a:r>
              <a:rPr lang="en-GB" sz="900" dirty="0" err="1"/>
              <a:t>modeling</a:t>
            </a:r>
            <a:endParaRPr lang="en-GB" sz="900" dirty="0"/>
          </a:p>
          <a:p>
            <a:pPr lvl="2"/>
            <a:r>
              <a:rPr lang="en-GB" sz="900" dirty="0"/>
              <a:t>For example: CONTAGIOUSNESS independent of team size</a:t>
            </a:r>
          </a:p>
          <a:p>
            <a:pPr lvl="1"/>
            <a:r>
              <a:rPr lang="en-GB" sz="900" dirty="0"/>
              <a:t>Model excludes</a:t>
            </a:r>
          </a:p>
          <a:p>
            <a:pPr lvl="2"/>
            <a:r>
              <a:rPr lang="en-GB" sz="900" dirty="0"/>
              <a:t>Increased risk of long-term sick leave as negative consequence of presenteeism</a:t>
            </a:r>
            <a:r>
              <a:rPr lang="en-GB" sz="900" baseline="30000" dirty="0"/>
              <a:t>1</a:t>
            </a:r>
            <a:endParaRPr lang="en-GB" sz="900" dirty="0"/>
          </a:p>
          <a:p>
            <a:pPr lvl="2"/>
            <a:r>
              <a:rPr lang="en-GB" sz="900" dirty="0"/>
              <a:t>Causes of presenteeism (like heavy workload</a:t>
            </a:r>
            <a:r>
              <a:rPr lang="en-GB" sz="900" baseline="30000" dirty="0"/>
              <a:t>2</a:t>
            </a:r>
            <a:r>
              <a:rPr lang="en-GB" sz="900" dirty="0"/>
              <a:t>)</a:t>
            </a:r>
          </a:p>
          <a:p>
            <a:pPr lvl="2"/>
            <a:r>
              <a:rPr lang="en-GB" sz="900" dirty="0"/>
              <a:t>Distinction between incubation, sickness, and contagiousness</a:t>
            </a:r>
          </a:p>
          <a:p>
            <a:pPr lvl="2"/>
            <a:r>
              <a:rPr lang="en-GB" sz="900" dirty="0"/>
              <a:t>Remote working</a:t>
            </a:r>
          </a:p>
          <a:p>
            <a:pPr lvl="2"/>
            <a:r>
              <a:rPr lang="en-GB" sz="900" dirty="0"/>
              <a:t>Unjustified absenteeism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D6AEB9-9642-93D3-CDD6-22EF4ED2633E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723857" y="2571750"/>
            <a:ext cx="0" cy="58748"/>
          </a:xfrm>
          <a:prstGeom prst="line">
            <a:avLst/>
          </a:prstGeom>
          <a:ln w="12700">
            <a:solidFill>
              <a:srgbClr val="008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3A384D-531F-0186-6304-7E852FF57A29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420145" y="2571750"/>
            <a:ext cx="0" cy="58748"/>
          </a:xfrm>
          <a:prstGeom prst="line">
            <a:avLst/>
          </a:prstGeom>
          <a:ln w="12700">
            <a:solidFill>
              <a:srgbClr val="008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A882C4B-A793-D23C-2AE1-1FDF86308A94}"/>
              </a:ext>
            </a:extLst>
          </p:cNvPr>
          <p:cNvCxnSpPr>
            <a:cxnSpLocks/>
            <a:stCxn id="7" idx="1"/>
            <a:endCxn id="4" idx="3"/>
          </p:cNvCxnSpPr>
          <p:nvPr/>
        </p:nvCxnSpPr>
        <p:spPr>
          <a:xfrm flipH="1">
            <a:off x="4481514" y="3627443"/>
            <a:ext cx="180974" cy="0"/>
          </a:xfrm>
          <a:prstGeom prst="line">
            <a:avLst/>
          </a:prstGeom>
          <a:ln w="12700">
            <a:solidFill>
              <a:srgbClr val="008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489242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48600-80DD-2F7D-4E67-C4F9B687E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5BA373DA-9546-5C51-64BB-0A51CAC24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GB" dirty="0"/>
              <a:t>Implications for practice and research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A039D-0D14-8DAA-8115-3EAA4C6D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fld id="{7559FC98-AF75-4A00-A03C-DF9FEBF6BCB9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56D1B207-96DD-0D57-8A88-D18F43665EF1}"/>
              </a:ext>
            </a:extLst>
          </p:cNvPr>
          <p:cNvSpPr txBox="1">
            <a:spLocks/>
          </p:cNvSpPr>
          <p:nvPr/>
        </p:nvSpPr>
        <p:spPr>
          <a:xfrm>
            <a:off x="358775" y="1276350"/>
            <a:ext cx="4127030" cy="3203575"/>
          </a:xfrm>
          <a:prstGeom prst="rect">
            <a:avLst/>
          </a:prstGeom>
          <a:ln w="12700">
            <a:solidFill>
              <a:srgbClr val="00802F"/>
            </a:solidFill>
          </a:ln>
        </p:spPr>
        <p:txBody>
          <a:bodyPr vert="horz" lIns="36000" tIns="36000" rIns="36000" bIns="36000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5000"/>
              </a:lnSpc>
              <a:spcAft>
                <a:spcPts val="500"/>
              </a:spcAft>
              <a:buNone/>
            </a:pPr>
            <a:r>
              <a:rPr lang="en-GB" b="1" dirty="0"/>
              <a:t>Practice</a:t>
            </a:r>
          </a:p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When it comes to colds, possibility (!) that absenteeism is more costly for firms than presenteeism</a:t>
            </a:r>
          </a:p>
          <a:p>
            <a:pPr lvl="2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However, model excludes increased risk of long-term sick leave as negative consequence of presenteeism</a:t>
            </a:r>
          </a:p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Separate team areas and less (physical) interaction across teams reduce cost of presenteeism</a:t>
            </a:r>
          </a:p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(Binding) limit on number of sick leave days makes workers less healthy</a:t>
            </a:r>
          </a:p>
        </p:txBody>
      </p:sp>
      <p:sp>
        <p:nvSpPr>
          <p:cNvPr id="3" name="Content Placeholder 15">
            <a:extLst>
              <a:ext uri="{FF2B5EF4-FFF2-40B4-BE49-F238E27FC236}">
                <a16:creationId xmlns:a16="http://schemas.microsoft.com/office/drawing/2014/main" id="{11BE6BA4-5577-4C1A-8CD0-6109091B3351}"/>
              </a:ext>
            </a:extLst>
          </p:cNvPr>
          <p:cNvSpPr txBox="1">
            <a:spLocks/>
          </p:cNvSpPr>
          <p:nvPr/>
        </p:nvSpPr>
        <p:spPr>
          <a:xfrm>
            <a:off x="4662487" y="1276350"/>
            <a:ext cx="4122738" cy="3201503"/>
          </a:xfrm>
          <a:prstGeom prst="rect">
            <a:avLst/>
          </a:prstGeom>
          <a:ln w="12700">
            <a:solidFill>
              <a:srgbClr val="00802F"/>
            </a:solidFill>
          </a:ln>
        </p:spPr>
        <p:txBody>
          <a:bodyPr vert="horz" lIns="36000" tIns="36000" rIns="36000" bIns="3600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5000"/>
              </a:lnSpc>
              <a:spcAft>
                <a:spcPts val="500"/>
              </a:spcAft>
              <a:buNone/>
            </a:pPr>
            <a:r>
              <a:rPr lang="en-GB" b="1" dirty="0"/>
              <a:t>Research</a:t>
            </a:r>
          </a:p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More research is required to validate results</a:t>
            </a:r>
          </a:p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Increased risk of long-term sick leave may be major reason why presenteeism is more costly for firms than absenteeism</a:t>
            </a:r>
          </a:p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Investigations into cost of presenteeism dependent on type of sickness (varying contagiousness, severity, recovery, and so on) would be very interesting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AD0B76-6800-3ECB-9D5E-3C1A0D273979}"/>
              </a:ext>
            </a:extLst>
          </p:cNvPr>
          <p:cNvCxnSpPr>
            <a:cxnSpLocks/>
            <a:stCxn id="10" idx="3"/>
            <a:endCxn id="3" idx="1"/>
          </p:cNvCxnSpPr>
          <p:nvPr/>
        </p:nvCxnSpPr>
        <p:spPr>
          <a:xfrm flipV="1">
            <a:off x="4485805" y="2877102"/>
            <a:ext cx="176682" cy="1036"/>
          </a:xfrm>
          <a:prstGeom prst="line">
            <a:avLst/>
          </a:prstGeom>
          <a:ln w="12700">
            <a:solidFill>
              <a:srgbClr val="008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768926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44B8F-26D2-E93C-49E3-AFABD3C08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2637758-2C66-9D5E-6C35-5844EC6E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GB" dirty="0"/>
              <a:t>Personal takeaways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349CD-185E-C54A-BD02-D64E99806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fld id="{7559FC98-AF75-4A00-A03C-DF9FEBF6BCB9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2" name="Content Placeholder 15">
            <a:extLst>
              <a:ext uri="{FF2B5EF4-FFF2-40B4-BE49-F238E27FC236}">
                <a16:creationId xmlns:a16="http://schemas.microsoft.com/office/drawing/2014/main" id="{31991D45-9222-34E8-798F-31698D10207B}"/>
              </a:ext>
            </a:extLst>
          </p:cNvPr>
          <p:cNvSpPr txBox="1">
            <a:spLocks/>
          </p:cNvSpPr>
          <p:nvPr/>
        </p:nvSpPr>
        <p:spPr>
          <a:xfrm>
            <a:off x="358775" y="1276350"/>
            <a:ext cx="4122738" cy="3203574"/>
          </a:xfrm>
          <a:prstGeom prst="rect">
            <a:avLst/>
          </a:prstGeom>
          <a:ln w="12700">
            <a:solidFill>
              <a:srgbClr val="00802F"/>
            </a:solidFill>
          </a:ln>
        </p:spPr>
        <p:txBody>
          <a:bodyPr vert="horz" lIns="36000" tIns="36000" rIns="36000" bIns="36000" rtlCol="0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5000"/>
              </a:lnSpc>
              <a:spcAft>
                <a:spcPts val="250"/>
              </a:spcAft>
              <a:buNone/>
            </a:pPr>
            <a:r>
              <a:rPr lang="en-GB" b="1" dirty="0"/>
              <a:t>Learnings</a:t>
            </a:r>
          </a:p>
          <a:p>
            <a:pPr lvl="1">
              <a:lnSpc>
                <a:spcPct val="125000"/>
              </a:lnSpc>
              <a:spcAft>
                <a:spcPts val="250"/>
              </a:spcAft>
            </a:pPr>
            <a:r>
              <a:rPr lang="en-GB" dirty="0"/>
              <a:t>Deeper understanding of complex systems</a:t>
            </a:r>
          </a:p>
          <a:p>
            <a:pPr lvl="1">
              <a:lnSpc>
                <a:spcPct val="125000"/>
              </a:lnSpc>
              <a:spcAft>
                <a:spcPts val="250"/>
              </a:spcAft>
            </a:pPr>
            <a:r>
              <a:rPr lang="en-GB" dirty="0"/>
              <a:t>Improvement in </a:t>
            </a:r>
            <a:r>
              <a:rPr lang="en-GB" dirty="0" err="1"/>
              <a:t>modeling</a:t>
            </a:r>
            <a:r>
              <a:rPr lang="en-GB" dirty="0"/>
              <a:t> skills</a:t>
            </a:r>
          </a:p>
          <a:p>
            <a:pPr lvl="1">
              <a:lnSpc>
                <a:spcPct val="125000"/>
              </a:lnSpc>
              <a:spcAft>
                <a:spcPts val="250"/>
              </a:spcAft>
            </a:pPr>
            <a:r>
              <a:rPr lang="en-GB" dirty="0"/>
              <a:t>New tools</a:t>
            </a:r>
          </a:p>
          <a:p>
            <a:pPr lvl="2">
              <a:lnSpc>
                <a:spcPct val="125000"/>
              </a:lnSpc>
              <a:spcAft>
                <a:spcPts val="250"/>
              </a:spcAft>
            </a:pPr>
            <a:r>
              <a:rPr lang="en-GB" dirty="0"/>
              <a:t>Agent-based </a:t>
            </a:r>
            <a:r>
              <a:rPr lang="en-GB" dirty="0" err="1"/>
              <a:t>modeling</a:t>
            </a:r>
            <a:endParaRPr lang="en-GB" dirty="0"/>
          </a:p>
          <a:p>
            <a:pPr lvl="3">
              <a:lnSpc>
                <a:spcPct val="125000"/>
              </a:lnSpc>
              <a:spcAft>
                <a:spcPts val="250"/>
              </a:spcAft>
            </a:pPr>
            <a:r>
              <a:rPr lang="en-GB" dirty="0"/>
              <a:t>From common-sense rules on microlevel to insightful results on macrolevel (no functional-form assumptions required)</a:t>
            </a:r>
          </a:p>
          <a:p>
            <a:pPr lvl="3">
              <a:lnSpc>
                <a:spcPct val="125000"/>
              </a:lnSpc>
              <a:spcAft>
                <a:spcPts val="250"/>
              </a:spcAft>
            </a:pPr>
            <a:r>
              <a:rPr lang="en-GB" dirty="0"/>
              <a:t>Nearly any phenomenon can be investigated (regardless of ethical constraints, whether empirical data is available, and so on)</a:t>
            </a:r>
          </a:p>
          <a:p>
            <a:pPr lvl="3">
              <a:lnSpc>
                <a:spcPct val="125000"/>
              </a:lnSpc>
              <a:spcAft>
                <a:spcPts val="250"/>
              </a:spcAft>
            </a:pPr>
            <a:r>
              <a:rPr lang="en-GB" dirty="0"/>
              <a:t>Very accessible</a:t>
            </a:r>
          </a:p>
          <a:p>
            <a:pPr lvl="2">
              <a:lnSpc>
                <a:spcPct val="125000"/>
              </a:lnSpc>
              <a:spcAft>
                <a:spcPts val="250"/>
              </a:spcAft>
            </a:pPr>
            <a:r>
              <a:rPr lang="en-GB" dirty="0" err="1"/>
              <a:t>NetLogo</a:t>
            </a:r>
            <a:endParaRPr lang="en-GB" dirty="0"/>
          </a:p>
        </p:txBody>
      </p:sp>
      <p:sp>
        <p:nvSpPr>
          <p:cNvPr id="5" name="Content Placeholder 15">
            <a:extLst>
              <a:ext uri="{FF2B5EF4-FFF2-40B4-BE49-F238E27FC236}">
                <a16:creationId xmlns:a16="http://schemas.microsoft.com/office/drawing/2014/main" id="{C6C8915F-CC2A-0F48-B319-DD177A6C1943}"/>
              </a:ext>
            </a:extLst>
          </p:cNvPr>
          <p:cNvSpPr txBox="1">
            <a:spLocks/>
          </p:cNvSpPr>
          <p:nvPr/>
        </p:nvSpPr>
        <p:spPr>
          <a:xfrm>
            <a:off x="4662489" y="1274794"/>
            <a:ext cx="4122738" cy="3203574"/>
          </a:xfrm>
          <a:prstGeom prst="rect">
            <a:avLst/>
          </a:prstGeom>
          <a:ln w="12700">
            <a:solidFill>
              <a:srgbClr val="00802F"/>
            </a:solidFill>
          </a:ln>
        </p:spPr>
        <p:txBody>
          <a:bodyPr vert="horz" lIns="36000" tIns="36000" rIns="36000" bIns="3600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5000"/>
              </a:lnSpc>
              <a:spcAft>
                <a:spcPts val="500"/>
              </a:spcAft>
              <a:buNone/>
            </a:pPr>
            <a:r>
              <a:rPr lang="en-GB" sz="1300" b="1" dirty="0"/>
              <a:t>Lessons</a:t>
            </a:r>
          </a:p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sz="1300" dirty="0"/>
              <a:t>Make assumptions explicit</a:t>
            </a:r>
          </a:p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sz="1300" dirty="0"/>
              <a:t>Start with simple version and progressively add complexity (rather than other way around)</a:t>
            </a:r>
          </a:p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sz="1300" dirty="0"/>
              <a:t>‘A submitted paper is a good paper.’ (S. </a:t>
            </a:r>
            <a:r>
              <a:rPr lang="en-GB" sz="1300" dirty="0" err="1"/>
              <a:t>Aier</a:t>
            </a:r>
            <a:r>
              <a:rPr lang="en-GB" sz="1300" dirty="0"/>
              <a:t>, personal communication, 22 October 2024)</a:t>
            </a:r>
          </a:p>
          <a:p>
            <a:pPr lvl="1">
              <a:lnSpc>
                <a:spcPct val="125000"/>
              </a:lnSpc>
              <a:spcAft>
                <a:spcPts val="500"/>
              </a:spcAft>
            </a:pPr>
            <a:endParaRPr lang="en-GB" sz="13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75898-92B2-CEBC-D1AE-760CFE37E7EF}"/>
              </a:ext>
            </a:extLst>
          </p:cNvPr>
          <p:cNvCxnSpPr>
            <a:cxnSpLocks/>
            <a:stCxn id="5" idx="1"/>
            <a:endCxn id="2" idx="3"/>
          </p:cNvCxnSpPr>
          <p:nvPr/>
        </p:nvCxnSpPr>
        <p:spPr>
          <a:xfrm flipH="1">
            <a:off x="4481513" y="2876581"/>
            <a:ext cx="180976" cy="1556"/>
          </a:xfrm>
          <a:prstGeom prst="line">
            <a:avLst/>
          </a:prstGeom>
          <a:ln w="12700">
            <a:solidFill>
              <a:srgbClr val="008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044531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894B4-906B-B973-1A79-32558A9A1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1CF19-E8AF-24DA-1279-53D43F72A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>
              <a:lnSpc>
                <a:spcPct val="90000"/>
              </a:lnSpc>
            </a:pPr>
            <a:r>
              <a:rPr lang="en-GB" dirty="0"/>
              <a:t>Questions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78FDE74-A4EF-2CAE-532D-F1DB3C9FE3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72966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8622F-D562-328E-C82A-940A9DA48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BEFA55D-D5A4-EA5B-FBD5-00566076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GB" dirty="0"/>
              <a:t>List of references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97495-51A2-F0AC-C361-D6B6CFA7F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fld id="{7559FC98-AF75-4A00-A03C-DF9FEBF6BCB9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2" name="Content Placeholder 15">
            <a:extLst>
              <a:ext uri="{FF2B5EF4-FFF2-40B4-BE49-F238E27FC236}">
                <a16:creationId xmlns:a16="http://schemas.microsoft.com/office/drawing/2014/main" id="{2846FB44-2555-2DF7-1816-E1AFF0DF19D2}"/>
              </a:ext>
            </a:extLst>
          </p:cNvPr>
          <p:cNvSpPr txBox="1">
            <a:spLocks/>
          </p:cNvSpPr>
          <p:nvPr/>
        </p:nvSpPr>
        <p:spPr>
          <a:xfrm>
            <a:off x="358775" y="932230"/>
            <a:ext cx="8426450" cy="35476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sz="800" dirty="0"/>
              <a:t>…</a:t>
            </a:r>
          </a:p>
          <a:p>
            <a:pPr lvl="1">
              <a:lnSpc>
                <a:spcPct val="125000"/>
              </a:lnSpc>
              <a:spcAft>
                <a:spcPts val="500"/>
              </a:spcAft>
            </a:pPr>
            <a:endParaRPr lang="en-GB" dirty="0"/>
          </a:p>
          <a:p>
            <a:pPr lvl="1">
              <a:lnSpc>
                <a:spcPct val="125000"/>
              </a:lnSpc>
              <a:spcAft>
                <a:spcPts val="500"/>
              </a:spcAft>
            </a:pP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809751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0B0D0-B9F1-2F48-DE14-9063361FD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6C375-A9E2-A5E9-C760-5DBA57704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00" y="376238"/>
            <a:ext cx="7237225" cy="2496171"/>
          </a:xfrm>
        </p:spPr>
        <p:txBody>
          <a:bodyPr/>
          <a:lstStyle/>
          <a:p>
            <a:br>
              <a:rPr lang="de-CH" dirty="0"/>
            </a:br>
            <a:r>
              <a:rPr lang="de-CH" dirty="0"/>
              <a:t>Appendix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49332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E7DC8-5B49-8136-22A3-952080BD7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DBE73F7-6743-F3DE-0B5C-4ABFF28CE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GB" dirty="0"/>
              <a:t>Stakeholders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76D66-8A93-2DF5-2569-9B6DBC926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59FC98-AF75-4A00-A03C-DF9FEBF6BCB9}" type="slidenum">
              <a:rPr kumimoji="0" lang="en-GB" sz="800" b="0" i="0" u="none" strike="noStrike" kern="1200" cap="none" spc="-3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800" b="0" i="0" u="none" strike="noStrike" kern="1200" cap="none" spc="-3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Content Placeholder 15">
            <a:extLst>
              <a:ext uri="{FF2B5EF4-FFF2-40B4-BE49-F238E27FC236}">
                <a16:creationId xmlns:a16="http://schemas.microsoft.com/office/drawing/2014/main" id="{C0A0F9F4-189C-DD33-06FD-48B9D0405349}"/>
              </a:ext>
            </a:extLst>
          </p:cNvPr>
          <p:cNvSpPr txBox="1">
            <a:spLocks/>
          </p:cNvSpPr>
          <p:nvPr/>
        </p:nvSpPr>
        <p:spPr>
          <a:xfrm>
            <a:off x="6985451" y="1276350"/>
            <a:ext cx="1799552" cy="32038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Insurers</a:t>
            </a:r>
          </a:p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Profit (which depends positively on health)</a:t>
            </a:r>
          </a:p>
        </p:txBody>
      </p:sp>
      <p:pic>
        <p:nvPicPr>
          <p:cNvPr id="8" name="Graphic 7" descr="Board Of Directors outline">
            <a:extLst>
              <a:ext uri="{FF2B5EF4-FFF2-40B4-BE49-F238E27FC236}">
                <a16:creationId xmlns:a16="http://schemas.microsoft.com/office/drawing/2014/main" id="{88AFBF7B-86C4-AD0D-D80D-07923EB4C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775" y="1276350"/>
            <a:ext cx="900000" cy="900000"/>
          </a:xfrm>
          <a:prstGeom prst="rect">
            <a:avLst/>
          </a:prstGeom>
        </p:spPr>
      </p:pic>
      <p:pic>
        <p:nvPicPr>
          <p:cNvPr id="14" name="Graphic 13" descr="Building outline">
            <a:extLst>
              <a:ext uri="{FF2B5EF4-FFF2-40B4-BE49-F238E27FC236}">
                <a16:creationId xmlns:a16="http://schemas.microsoft.com/office/drawing/2014/main" id="{9045F650-D94C-5218-BC79-5FC676C52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85451" y="1276350"/>
            <a:ext cx="900000" cy="900000"/>
          </a:xfrm>
          <a:prstGeom prst="rect">
            <a:avLst/>
          </a:prstGeom>
        </p:spPr>
      </p:pic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2841D599-D7E1-4150-B430-E1C09C197145}"/>
              </a:ext>
            </a:extLst>
          </p:cNvPr>
          <p:cNvSpPr txBox="1">
            <a:spLocks/>
          </p:cNvSpPr>
          <p:nvPr/>
        </p:nvSpPr>
        <p:spPr>
          <a:xfrm>
            <a:off x="1258999" y="1276350"/>
            <a:ext cx="1799552" cy="32038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Firms</a:t>
            </a:r>
          </a:p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Profit (which depends positively on productivity)</a:t>
            </a:r>
          </a:p>
        </p:txBody>
      </p:sp>
      <p:sp>
        <p:nvSpPr>
          <p:cNvPr id="20" name="Content Placeholder 15">
            <a:extLst>
              <a:ext uri="{FF2B5EF4-FFF2-40B4-BE49-F238E27FC236}">
                <a16:creationId xmlns:a16="http://schemas.microsoft.com/office/drawing/2014/main" id="{CA62A13B-051F-F5C5-55FD-002E35178422}"/>
              </a:ext>
            </a:extLst>
          </p:cNvPr>
          <p:cNvSpPr txBox="1">
            <a:spLocks/>
          </p:cNvSpPr>
          <p:nvPr/>
        </p:nvSpPr>
        <p:spPr>
          <a:xfrm>
            <a:off x="4122225" y="1274655"/>
            <a:ext cx="1799552" cy="32052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Workers</a:t>
            </a:r>
          </a:p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Health (some more than others)</a:t>
            </a:r>
          </a:p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Job security (which depends positively on productivity)</a:t>
            </a:r>
          </a:p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Income</a:t>
            </a:r>
          </a:p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Belonging</a:t>
            </a:r>
          </a:p>
        </p:txBody>
      </p:sp>
      <p:pic>
        <p:nvPicPr>
          <p:cNvPr id="21" name="Graphic 20" descr="Office worker male outline">
            <a:extLst>
              <a:ext uri="{FF2B5EF4-FFF2-40B4-BE49-F238E27FC236}">
                <a16:creationId xmlns:a16="http://schemas.microsoft.com/office/drawing/2014/main" id="{070E4456-9215-5AAC-0335-06D2FFDCE8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2225" y="1274655"/>
            <a:ext cx="900000" cy="900000"/>
          </a:xfrm>
          <a:prstGeom prst="rect">
            <a:avLst/>
          </a:prstGeom>
        </p:spPr>
      </p:pic>
      <p:sp>
        <p:nvSpPr>
          <p:cNvPr id="22" name="Content Placeholder 15">
            <a:extLst>
              <a:ext uri="{FF2B5EF4-FFF2-40B4-BE49-F238E27FC236}">
                <a16:creationId xmlns:a16="http://schemas.microsoft.com/office/drawing/2014/main" id="{4EBB51E8-D4BC-C9BA-56EE-8B9604267531}"/>
              </a:ext>
            </a:extLst>
          </p:cNvPr>
          <p:cNvSpPr txBox="1">
            <a:spLocks/>
          </p:cNvSpPr>
          <p:nvPr/>
        </p:nvSpPr>
        <p:spPr>
          <a:xfrm>
            <a:off x="808663" y="3870263"/>
            <a:ext cx="2249664" cy="6096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System Font Regular"/>
              <a:buChar char="→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Primary users of the model</a:t>
            </a:r>
          </a:p>
        </p:txBody>
      </p:sp>
      <p:sp>
        <p:nvSpPr>
          <p:cNvPr id="23" name="Content Placeholder 15">
            <a:extLst>
              <a:ext uri="{FF2B5EF4-FFF2-40B4-BE49-F238E27FC236}">
                <a16:creationId xmlns:a16="http://schemas.microsoft.com/office/drawing/2014/main" id="{6B301A2B-809C-C099-2364-4A470E9D66B1}"/>
              </a:ext>
            </a:extLst>
          </p:cNvPr>
          <p:cNvSpPr txBox="1">
            <a:spLocks/>
          </p:cNvSpPr>
          <p:nvPr/>
        </p:nvSpPr>
        <p:spPr>
          <a:xfrm>
            <a:off x="3671887" y="3868845"/>
            <a:ext cx="2249889" cy="6096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System Font Regular"/>
              <a:buChar char="→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Agents in the model</a:t>
            </a:r>
          </a:p>
        </p:txBody>
      </p:sp>
      <p:sp>
        <p:nvSpPr>
          <p:cNvPr id="24" name="Content Placeholder 15">
            <a:extLst>
              <a:ext uri="{FF2B5EF4-FFF2-40B4-BE49-F238E27FC236}">
                <a16:creationId xmlns:a16="http://schemas.microsoft.com/office/drawing/2014/main" id="{E171E881-324F-AF46-1B33-EDF21CABC2B9}"/>
              </a:ext>
            </a:extLst>
          </p:cNvPr>
          <p:cNvSpPr txBox="1">
            <a:spLocks/>
          </p:cNvSpPr>
          <p:nvPr/>
        </p:nvSpPr>
        <p:spPr>
          <a:xfrm>
            <a:off x="6372113" y="3867150"/>
            <a:ext cx="2413111" cy="6096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System Font Regular"/>
              <a:buChar char="→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Secondary users of the model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26763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49493-478C-4787-56AE-A1340501C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4A71-E612-9EDB-A810-F464357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00" y="376238"/>
            <a:ext cx="7237225" cy="2496171"/>
          </a:xfrm>
        </p:spPr>
        <p:txBody>
          <a:bodyPr/>
          <a:lstStyle/>
          <a:p>
            <a:br>
              <a:rPr lang="de-CH" dirty="0"/>
            </a:br>
            <a:r>
              <a:rPr lang="de-CH" dirty="0"/>
              <a:t>Chapter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27C36-33B8-DDB2-524E-1A45A1CDB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7999" y="3001618"/>
            <a:ext cx="6192000" cy="1478308"/>
          </a:xfrm>
        </p:spPr>
        <p:txBody>
          <a:bodyPr/>
          <a:lstStyle/>
          <a:p>
            <a:r>
              <a:rPr lang="en-GB" dirty="0"/>
              <a:t>Phenomenon and research question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413095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34E82-216B-621B-FC22-D89F70915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D7FE6D3-562B-F569-72B9-6220CD7A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GB" dirty="0"/>
              <a:t>Courses of action (from the perspective of firms)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1A8E2D4-839B-2E88-BD3E-95A2D1254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76350"/>
            <a:ext cx="8426450" cy="360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Guiding as a balance between top-down control and bottom-up emergence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37346-D944-041B-BE96-268B632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59FC98-AF75-4A00-A03C-DF9FEBF6BCB9}" type="slidenum">
              <a:rPr kumimoji="0" lang="en-GB" sz="800" b="0" i="0" u="none" strike="noStrike" kern="1200" cap="none" spc="-3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800" b="0" i="0" u="none" strike="noStrike" kern="1200" cap="none" spc="-3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9D1BC0-AE89-E4A6-DF08-6590EA051D26}"/>
              </a:ext>
            </a:extLst>
          </p:cNvPr>
          <p:cNvSpPr/>
          <p:nvPr/>
        </p:nvSpPr>
        <p:spPr>
          <a:xfrm>
            <a:off x="358775" y="1923410"/>
            <a:ext cx="8426450" cy="180000"/>
          </a:xfrm>
          <a:prstGeom prst="rect">
            <a:avLst/>
          </a:prstGeom>
          <a:gradFill flip="none" rotWithShape="1">
            <a:gsLst>
              <a:gs pos="50000">
                <a:srgbClr val="E1D7C3"/>
              </a:gs>
              <a:gs pos="0">
                <a:srgbClr val="EB6969"/>
              </a:gs>
              <a:gs pos="100000">
                <a:srgbClr val="73A5A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8BD5A5F4-7982-6F8B-6030-62C4CB40D15F}"/>
              </a:ext>
            </a:extLst>
          </p:cNvPr>
          <p:cNvSpPr txBox="1">
            <a:spLocks/>
          </p:cNvSpPr>
          <p:nvPr/>
        </p:nvSpPr>
        <p:spPr>
          <a:xfrm>
            <a:off x="358775" y="2134095"/>
            <a:ext cx="2700000" cy="23765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Top-down control</a:t>
            </a:r>
          </a:p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Oblige workers to stay at home</a:t>
            </a:r>
            <a:r>
              <a:rPr kumimoji="0" lang="en-GB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when they</a:t>
            </a:r>
            <a:r>
              <a:rPr kumimoji="0" lang="en-GB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 are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sick</a:t>
            </a:r>
          </a:p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Require absentees to hand in medical certificates</a:t>
            </a:r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869C9749-7861-8E47-4742-372CE31EA63B}"/>
              </a:ext>
            </a:extLst>
          </p:cNvPr>
          <p:cNvSpPr txBox="1">
            <a:spLocks/>
          </p:cNvSpPr>
          <p:nvPr/>
        </p:nvSpPr>
        <p:spPr>
          <a:xfrm>
            <a:off x="6085225" y="2134095"/>
            <a:ext cx="2700000" cy="23767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Bottom-up emergence</a:t>
            </a:r>
          </a:p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Nudge workers into good infection control practices (like social distancing)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11430E97-9AA0-C532-A872-16019C794827}"/>
              </a:ext>
            </a:extLst>
          </p:cNvPr>
          <p:cNvSpPr txBox="1">
            <a:spLocks/>
          </p:cNvSpPr>
          <p:nvPr/>
        </p:nvSpPr>
        <p:spPr>
          <a:xfrm>
            <a:off x="3222000" y="2134095"/>
            <a:ext cx="2700000" cy="23765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Guiding</a:t>
            </a:r>
          </a:p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Fixed number of sick leave days (possibly depending on hours worked like in United States)</a:t>
            </a:r>
          </a:p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Organize adequate fill-ins</a:t>
            </a:r>
          </a:p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Be good role model</a:t>
            </a:r>
          </a:p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Occupational health management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72578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8EC49-707A-6775-0B31-6B8D6C787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4BD07126-0B94-9A32-B1C4-77A36CE45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US" dirty="0"/>
              <a:t>Causes of presenteeism</a:t>
            </a:r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B08A1-1AF3-7C81-1651-B36B130DD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59FC98-AF75-4A00-A03C-DF9FEBF6BCB9}" type="slidenum">
              <a:rPr kumimoji="0" lang="en-US" sz="800" b="0" i="0" u="none" strike="noStrike" kern="1200" cap="none" spc="-3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800" b="0" i="0" u="none" strike="noStrike" kern="1200" cap="none" spc="-3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Content Placeholder 15">
            <a:extLst>
              <a:ext uri="{FF2B5EF4-FFF2-40B4-BE49-F238E27FC236}">
                <a16:creationId xmlns:a16="http://schemas.microsoft.com/office/drawing/2014/main" id="{3C574195-20C9-F302-2972-69D372E1F324}"/>
              </a:ext>
            </a:extLst>
          </p:cNvPr>
          <p:cNvSpPr txBox="1">
            <a:spLocks/>
          </p:cNvSpPr>
          <p:nvPr/>
        </p:nvSpPr>
        <p:spPr>
          <a:xfrm>
            <a:off x="6985450" y="932230"/>
            <a:ext cx="1799552" cy="32038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Environmental</a:t>
            </a:r>
          </a:p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Business cycle</a:t>
            </a:r>
          </a:p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Law (for example with respect to sick pay)</a:t>
            </a:r>
          </a:p>
        </p:txBody>
      </p:sp>
      <p:pic>
        <p:nvPicPr>
          <p:cNvPr id="8" name="Graphic 7" descr="Man outline">
            <a:extLst>
              <a:ext uri="{FF2B5EF4-FFF2-40B4-BE49-F238E27FC236}">
                <a16:creationId xmlns:a16="http://schemas.microsoft.com/office/drawing/2014/main" id="{8AD08C92-33C5-7CF4-ABF6-3ADC932C3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58774" y="932230"/>
            <a:ext cx="900000" cy="900000"/>
          </a:xfrm>
          <a:prstGeom prst="rect">
            <a:avLst/>
          </a:prstGeom>
        </p:spPr>
      </p:pic>
      <p:pic>
        <p:nvPicPr>
          <p:cNvPr id="14" name="Graphic 13" descr="Periodic Graph outline">
            <a:extLst>
              <a:ext uri="{FF2B5EF4-FFF2-40B4-BE49-F238E27FC236}">
                <a16:creationId xmlns:a16="http://schemas.microsoft.com/office/drawing/2014/main" id="{AB078C99-7775-9AEB-C39C-6C400F0F8E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85450" y="932230"/>
            <a:ext cx="900000" cy="900000"/>
          </a:xfrm>
          <a:prstGeom prst="rect">
            <a:avLst/>
          </a:prstGeom>
        </p:spPr>
      </p:pic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CF6899B5-52A3-1D23-8AC5-43F4A4E60BBC}"/>
              </a:ext>
            </a:extLst>
          </p:cNvPr>
          <p:cNvSpPr txBox="1">
            <a:spLocks/>
          </p:cNvSpPr>
          <p:nvPr/>
        </p:nvSpPr>
        <p:spPr>
          <a:xfrm>
            <a:off x="1258998" y="932230"/>
            <a:ext cx="1799552" cy="28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Personal</a:t>
            </a:r>
          </a:p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Sex</a:t>
            </a:r>
          </a:p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Age</a:t>
            </a:r>
          </a:p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Education</a:t>
            </a:r>
          </a:p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Income (level)</a:t>
            </a:r>
          </a:p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Personality traits</a:t>
            </a:r>
          </a:p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Family</a:t>
            </a:r>
          </a:p>
        </p:txBody>
      </p:sp>
      <p:sp>
        <p:nvSpPr>
          <p:cNvPr id="20" name="Content Placeholder 15">
            <a:extLst>
              <a:ext uri="{FF2B5EF4-FFF2-40B4-BE49-F238E27FC236}">
                <a16:creationId xmlns:a16="http://schemas.microsoft.com/office/drawing/2014/main" id="{C80B68A9-C09F-C454-AF20-2B2A01FFABD2}"/>
              </a:ext>
            </a:extLst>
          </p:cNvPr>
          <p:cNvSpPr txBox="1">
            <a:spLocks/>
          </p:cNvSpPr>
          <p:nvPr/>
        </p:nvSpPr>
        <p:spPr>
          <a:xfrm>
            <a:off x="4122224" y="930535"/>
            <a:ext cx="1799552" cy="28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Work-related</a:t>
            </a:r>
          </a:p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Heavy workload</a:t>
            </a:r>
          </a:p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Imperfect Substitutability</a:t>
            </a:r>
          </a:p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Resentment (among team members)</a:t>
            </a:r>
          </a:p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Risk of job loss</a:t>
            </a:r>
          </a:p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Chances of promotion</a:t>
            </a:r>
          </a:p>
          <a:p>
            <a:pPr marL="180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Managers as role models</a:t>
            </a:r>
          </a:p>
        </p:txBody>
      </p:sp>
      <p:pic>
        <p:nvPicPr>
          <p:cNvPr id="21" name="Graphic 20" descr="Desk outline">
            <a:extLst>
              <a:ext uri="{FF2B5EF4-FFF2-40B4-BE49-F238E27FC236}">
                <a16:creationId xmlns:a16="http://schemas.microsoft.com/office/drawing/2014/main" id="{65DE84C0-43C8-A8C4-FB84-E3F735CEA1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222224" y="930535"/>
            <a:ext cx="900000" cy="900000"/>
          </a:xfrm>
          <a:prstGeom prst="rect">
            <a:avLst/>
          </a:prstGeom>
        </p:spPr>
      </p:pic>
      <p:sp>
        <p:nvSpPr>
          <p:cNvPr id="3" name="Content Placeholder 15">
            <a:extLst>
              <a:ext uri="{FF2B5EF4-FFF2-40B4-BE49-F238E27FC236}">
                <a16:creationId xmlns:a16="http://schemas.microsoft.com/office/drawing/2014/main" id="{4D2E6E2E-DA67-128C-E333-E1FFE0F0C312}"/>
              </a:ext>
            </a:extLst>
          </p:cNvPr>
          <p:cNvSpPr txBox="1">
            <a:spLocks/>
          </p:cNvSpPr>
          <p:nvPr/>
        </p:nvSpPr>
        <p:spPr>
          <a:xfrm>
            <a:off x="358775" y="3719387"/>
            <a:ext cx="8426450" cy="905001"/>
          </a:xfrm>
          <a:prstGeom prst="rect">
            <a:avLst/>
          </a:prstGeom>
          <a:ln w="12700">
            <a:solidFill>
              <a:srgbClr val="00802F"/>
            </a:solidFill>
          </a:ln>
        </p:spPr>
        <p:txBody>
          <a:bodyPr vert="horz" lIns="36000" tIns="36000" rIns="36000" bIns="36000" rtlCol="0">
            <a:norm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  <a:lvl2pPr marL="0" marR="0" lvl="1" indent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/>
            </a:lvl3pPr>
            <a:lvl4pPr marL="90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4pPr>
            <a:lvl5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5pPr>
            <a:lvl6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6pPr>
            <a:lvl7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7pPr>
            <a:lvl8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8pPr>
            <a:lvl9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9pPr>
          </a:lstStyle>
          <a:p>
            <a:pPr lvl="1">
              <a:lnSpc>
                <a:spcPct val="125000"/>
              </a:lnSpc>
              <a:spcAft>
                <a:spcPts val="0"/>
              </a:spcAft>
            </a:pPr>
            <a:r>
              <a:rPr lang="en-US" b="0" dirty="0"/>
              <a:t>In order to answer the research question, there is probably no need to model the causes of presenteeism explicitly. We black-box them, simply assuming that some sick workers go to work. If necessary, we can open the black box later. In any case, agent-based modeling would probably be a suitable method to study them.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05FF50BB-E2BF-3C01-69A7-8062E1EDE850}"/>
              </a:ext>
            </a:extLst>
          </p:cNvPr>
          <p:cNvSpPr txBox="1">
            <a:spLocks/>
          </p:cNvSpPr>
          <p:nvPr/>
        </p:nvSpPr>
        <p:spPr>
          <a:xfrm>
            <a:off x="358774" y="4913313"/>
            <a:ext cx="7200000" cy="1277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Henneberger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&amp;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Gämperli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2014, pp. 25–26)</a:t>
            </a:r>
            <a:endParaRPr kumimoji="0" lang="en-GB" sz="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86463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B0BCA-4F5F-4013-85EF-9B92FCD58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15" y="1098178"/>
            <a:ext cx="7958210" cy="1792800"/>
          </a:xfrm>
        </p:spPr>
        <p:txBody>
          <a:bodyPr/>
          <a:lstStyle/>
          <a:p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br>
              <a:rPr lang="de-CH" dirty="0"/>
            </a:b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452BF-BC7E-4241-8028-121E88C1F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027" y="3123868"/>
            <a:ext cx="3650486" cy="1356057"/>
          </a:xfrm>
        </p:spPr>
        <p:txBody>
          <a:bodyPr/>
          <a:lstStyle/>
          <a:p>
            <a:r>
              <a:rPr lang="en-GB" dirty="0" err="1"/>
              <a:t>St.Gallen</a:t>
            </a:r>
            <a:r>
              <a:rPr lang="en-GB" dirty="0"/>
              <a:t>, 20. Mai 2022</a:t>
            </a:r>
            <a:endParaRPr lang="en-GB"/>
          </a:p>
          <a:p>
            <a:r>
              <a:rPr lang="en-GB" dirty="0"/>
              <a:t>Maria Mustermann</a:t>
            </a:r>
            <a:endParaRPr lang="en-GB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027030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skating, building, ramp, board&#10;&#10;Description automatically generated">
            <a:extLst>
              <a:ext uri="{FF2B5EF4-FFF2-40B4-BE49-F238E27FC236}">
                <a16:creationId xmlns:a16="http://schemas.microsoft.com/office/drawing/2014/main" id="{77079F0C-F0B4-4409-9180-283A63CFBF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9" t="12358" r="-105"/>
          <a:stretch/>
        </p:blipFill>
        <p:spPr>
          <a:xfrm>
            <a:off x="5965825" y="0"/>
            <a:ext cx="3178175" cy="51435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CE8F255-4DD9-45C9-950B-E9083B43C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br>
              <a:rPr lang="de-CH" dirty="0"/>
            </a:b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3C0907-914B-4088-8212-BAC7E1EDB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/>
              <a:t>St.Gallen</a:t>
            </a:r>
            <a:r>
              <a:rPr lang="en-GB" dirty="0"/>
              <a:t>, 20. Mai 2022</a:t>
            </a:r>
            <a:endParaRPr lang="en-GB"/>
          </a:p>
          <a:p>
            <a:r>
              <a:rPr lang="en-GB" dirty="0"/>
              <a:t>Maria Mustermann</a:t>
            </a:r>
            <a:endParaRPr lang="en-GB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071579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B95E2-A6AE-4ABF-9447-908FC1D0A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br>
              <a:rPr lang="de-CH" dirty="0"/>
            </a:b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B5031-B047-44A7-A6FB-AA8067E939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/>
              <a:t>St.Gallen</a:t>
            </a:r>
            <a:r>
              <a:rPr lang="en-GB" dirty="0"/>
              <a:t>, 20. </a:t>
            </a:r>
            <a:r>
              <a:rPr lang="en-GB"/>
              <a:t>Mai 2022</a:t>
            </a:r>
            <a:endParaRPr lang="en-GB" dirty="0"/>
          </a:p>
          <a:p>
            <a:r>
              <a:rPr lang="en-GB" dirty="0"/>
              <a:t>Maria Mustermann</a:t>
            </a:r>
            <a:endParaRPr lang="en-GB"/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C59D8699-A04E-654C-26C0-76B8C55B5125}"/>
              </a:ext>
            </a:extLst>
          </p:cNvPr>
          <p:cNvPicPr>
            <a:picLocks noGrp="1" noChangeAspect="1"/>
          </p:cNvPicPr>
          <p:nvPr>
            <p:ph type="pic" sz="quarter" idx="12"/>
            <p:custDataLst>
              <p:tags r:id="rId3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4" t="649" r="22740" b="3397"/>
          <a:stretch/>
        </p:blipFill>
        <p:spPr>
          <a:xfrm>
            <a:off x="5752800" y="447950"/>
            <a:ext cx="3404886" cy="3798786"/>
          </a:xfr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06559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B95E2-A6AE-4ABF-9447-908FC1D0A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br>
              <a:rPr lang="de-CH" dirty="0"/>
            </a:b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B5031-B047-44A7-A6FB-AA8067E939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/>
              <a:t>St.Gallen</a:t>
            </a:r>
            <a:r>
              <a:rPr lang="en-GB" dirty="0"/>
              <a:t>, 20. </a:t>
            </a:r>
            <a:r>
              <a:rPr lang="en-GB"/>
              <a:t>Mai 2022</a:t>
            </a:r>
            <a:endParaRPr lang="en-GB" dirty="0"/>
          </a:p>
          <a:p>
            <a:r>
              <a:rPr lang="en-GB" dirty="0"/>
              <a:t>Maria Mustermann</a:t>
            </a:r>
            <a:endParaRPr lang="en-GB"/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C59D8699-A04E-654C-26C0-76B8C55B5125}"/>
              </a:ext>
            </a:extLst>
          </p:cNvPr>
          <p:cNvPicPr>
            <a:picLocks noGrp="1" noChangeAspect="1"/>
          </p:cNvPicPr>
          <p:nvPr>
            <p:ph type="pic" sz="quarter" idx="12"/>
            <p:custDataLst>
              <p:tags r:id="rId3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2800" y="447950"/>
            <a:ext cx="3404886" cy="3798786"/>
          </a:xfr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40552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17BA4066-54F2-40DB-B61A-445A0011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B072412-4031-4628-B083-F3156B07E2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Guiding ideas for your degree course</a:t>
            </a:r>
            <a:endParaRPr lang="en-GB"/>
          </a:p>
          <a:p>
            <a:pPr lvl="1"/>
            <a:r>
              <a:rPr lang="en-GB" dirty="0"/>
              <a:t>Ideas 1</a:t>
            </a:r>
            <a:endParaRPr lang="en-GB"/>
          </a:p>
          <a:p>
            <a:pPr lvl="1"/>
            <a:r>
              <a:rPr lang="en-GB" dirty="0"/>
              <a:t>Ideas 2</a:t>
            </a:r>
            <a:endParaRPr lang="en-GB"/>
          </a:p>
          <a:p>
            <a:pPr lvl="2"/>
            <a:r>
              <a:rPr lang="en-GB" dirty="0"/>
              <a:t>Ideas 2.1</a:t>
            </a:r>
            <a:endParaRPr lang="en-GB"/>
          </a:p>
          <a:p>
            <a:pPr lvl="2"/>
            <a:r>
              <a:rPr lang="en-GB" dirty="0"/>
              <a:t>Ideas 2.2</a:t>
            </a:r>
            <a:endParaRPr lang="en-GB"/>
          </a:p>
          <a:p>
            <a:r>
              <a:rPr lang="en-GB" dirty="0"/>
              <a:t>Bachelor’s level: Assessment Year</a:t>
            </a:r>
            <a:endParaRPr lang="en-GB"/>
          </a:p>
          <a:p>
            <a:r>
              <a:rPr lang="en-GB" dirty="0"/>
              <a:t>Bachelor’s level: Majors</a:t>
            </a:r>
            <a:endParaRPr lang="en-GB"/>
          </a:p>
          <a:p>
            <a:r>
              <a:rPr lang="en-GB" dirty="0"/>
              <a:t>Master’s level</a:t>
            </a:r>
            <a:endParaRPr lang="en-GB"/>
          </a:p>
          <a:p>
            <a:r>
              <a:rPr lang="en-GB" dirty="0" err="1"/>
              <a:t>Organising</a:t>
            </a:r>
            <a:r>
              <a:rPr lang="en-GB" dirty="0"/>
              <a:t> your degree course</a:t>
            </a:r>
            <a:endParaRPr lang="en-GB"/>
          </a:p>
          <a:p>
            <a:r>
              <a:rPr lang="en-GB" dirty="0"/>
              <a:t>Campus Tour Video</a:t>
            </a:r>
            <a:endParaRPr lang="en-GB"/>
          </a:p>
          <a:p>
            <a:r>
              <a:rPr lang="en-GB" dirty="0"/>
              <a:t>Questions &amp; Answers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DD175-4963-478B-AD53-CD696C2A54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36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902189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2CECFA1-4912-44EB-8121-F49C3215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Ebenen für Aufzählungsformatierungen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B2A2F49-5E69-4244-8BC3-8D365A0A8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Ebene 1</a:t>
            </a:r>
            <a:endParaRPr lang="en-GB"/>
          </a:p>
          <a:p>
            <a:pPr lvl="1"/>
            <a:r>
              <a:rPr lang="en-GB" dirty="0"/>
              <a:t>Ebene 2</a:t>
            </a:r>
            <a:endParaRPr lang="en-GB"/>
          </a:p>
          <a:p>
            <a:pPr lvl="2"/>
            <a:r>
              <a:rPr lang="en-GB" dirty="0"/>
              <a:t>Ebene 3</a:t>
            </a:r>
            <a:endParaRPr lang="en-GB"/>
          </a:p>
          <a:p>
            <a:pPr lvl="3"/>
            <a:r>
              <a:rPr lang="en-GB" dirty="0"/>
              <a:t>Ebene 4</a:t>
            </a:r>
            <a:endParaRPr lang="en-GB"/>
          </a:p>
          <a:p>
            <a:pPr lvl="4"/>
            <a:r>
              <a:rPr lang="en-GB" dirty="0"/>
              <a:t>Ebene 5</a:t>
            </a:r>
            <a:endParaRPr lang="en-GB"/>
          </a:p>
          <a:p>
            <a:pPr lvl="5"/>
            <a:r>
              <a:rPr lang="en-GB" dirty="0"/>
              <a:t>Ebene 6</a:t>
            </a:r>
            <a:endParaRPr lang="en-GB"/>
          </a:p>
          <a:p>
            <a:pPr lvl="6"/>
            <a:r>
              <a:rPr lang="en-GB" dirty="0"/>
              <a:t>Ebene 7</a:t>
            </a:r>
            <a:endParaRPr lang="en-GB"/>
          </a:p>
          <a:p>
            <a:pPr lvl="7"/>
            <a:r>
              <a:rPr lang="en-GB" dirty="0"/>
              <a:t>Ebene 8</a:t>
            </a:r>
            <a:endParaRPr lang="en-GB"/>
          </a:p>
          <a:p>
            <a:pPr lvl="8"/>
            <a:r>
              <a:rPr lang="en-GB" dirty="0"/>
              <a:t>Ebene 9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F1223-F45B-4A48-86A1-8B4AAE68E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fld id="{7559FC98-AF75-4A00-A03C-DF9FEBF6BCB9}" type="slidenum">
              <a:rPr lang="en-GB" smtClean="0"/>
              <a:pPr/>
              <a:t>37</a:t>
            </a:fld>
            <a:endParaRPr lang="en-GB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537CF29-A932-4665-A471-F9D6552D9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488" y="1527175"/>
            <a:ext cx="3219450" cy="9239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D3A46B-D746-4C0F-B653-A00854BA4596}"/>
              </a:ext>
            </a:extLst>
          </p:cNvPr>
          <p:cNvSpPr/>
          <p:nvPr/>
        </p:nvSpPr>
        <p:spPr>
          <a:xfrm>
            <a:off x="5486400" y="1527175"/>
            <a:ext cx="548640" cy="3960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509983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1FB1-FB0D-4D2C-8996-09D26643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dirty="0"/>
              <a:t>Lorem ipsum dolor sit amet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C7BB79E-4F57-429D-8709-F6A045BD81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02995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A0F18-A162-4B67-ADAC-5C8725F99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00" y="376238"/>
            <a:ext cx="7237225" cy="2496171"/>
          </a:xfrm>
        </p:spPr>
        <p:txBody>
          <a:bodyPr/>
          <a:lstStyle/>
          <a:p>
            <a:br>
              <a:rPr lang="de-CH" dirty="0"/>
            </a:br>
            <a:r>
              <a:rPr lang="en-GB" dirty="0" err="1"/>
              <a:t>Kapiteltrenner</a:t>
            </a:r>
            <a:r>
              <a:rPr lang="en-GB" dirty="0"/>
              <a:t> für das </a:t>
            </a:r>
            <a:br>
              <a:rPr lang="de-CH" dirty="0"/>
            </a:br>
            <a:r>
              <a:rPr lang="en-GB" dirty="0"/>
              <a:t>Kapitel 1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4C4C-1459-444C-829F-2EE7E1032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8000" y="3001618"/>
            <a:ext cx="6025617" cy="1478308"/>
          </a:xfrm>
        </p:spPr>
        <p:txBody>
          <a:bodyPr/>
          <a:lstStyle/>
          <a:p>
            <a:r>
              <a:rPr lang="en-GB" dirty="0" err="1"/>
              <a:t>Kapiteltrenner</a:t>
            </a:r>
            <a:r>
              <a:rPr lang="en-GB" dirty="0"/>
              <a:t> auf farbigem Grund</a:t>
            </a:r>
            <a:endParaRPr lang="en-GB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82913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824AF-B8A7-85BA-2B40-5E699B41B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2E9FDBA-E86C-D2E6-7E31-74481A81C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GB" dirty="0"/>
              <a:t>Phenomenon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C3108B9-3F4B-6D83-26A2-4332E771F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76350"/>
            <a:ext cx="8426450" cy="540000"/>
          </a:xfrm>
        </p:spPr>
        <p:txBody>
          <a:bodyPr vert="horz" lIns="0" tIns="0" rIns="0" bIns="0" rtlCol="0">
            <a:normAutofit/>
          </a:bodyPr>
          <a:lstStyle/>
          <a:p>
            <a:pPr>
              <a:spcAft>
                <a:spcPts val="500"/>
              </a:spcAft>
            </a:pPr>
            <a:r>
              <a:rPr lang="en-GB" dirty="0"/>
              <a:t>Emergent </a:t>
            </a:r>
            <a:r>
              <a:rPr lang="en-GB" b="1" dirty="0"/>
              <a:t>productivity</a:t>
            </a:r>
            <a:r>
              <a:rPr lang="en-GB" dirty="0"/>
              <a:t> of an office faced with </a:t>
            </a:r>
            <a:r>
              <a:rPr lang="en-GB" b="1" dirty="0"/>
              <a:t>sickness</a:t>
            </a:r>
            <a:r>
              <a:rPr lang="en-GB" dirty="0"/>
              <a:t>, with a particular focus on the trade-off between </a:t>
            </a:r>
            <a:r>
              <a:rPr lang="en-GB" b="1" dirty="0"/>
              <a:t>absenteeism</a:t>
            </a:r>
            <a:r>
              <a:rPr lang="en-GB" dirty="0"/>
              <a:t> and </a:t>
            </a:r>
            <a:r>
              <a:rPr lang="en-GB" b="1" dirty="0"/>
              <a:t>presenteeism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F763A-734B-A52D-79F7-1AD66677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fld id="{7559FC98-AF75-4A00-A03C-DF9FEBF6BCB9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2" name="Graphic 1" descr="Scales of justice outline">
            <a:extLst>
              <a:ext uri="{FF2B5EF4-FFF2-40B4-BE49-F238E27FC236}">
                <a16:creationId xmlns:a16="http://schemas.microsoft.com/office/drawing/2014/main" id="{4D34E438-2EF1-22FD-159C-B6C272CDD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2000" y="1926800"/>
            <a:ext cx="1800000" cy="1800000"/>
          </a:xfrm>
          <a:prstGeom prst="rect">
            <a:avLst/>
          </a:prstGeom>
        </p:spPr>
      </p:pic>
      <p:sp>
        <p:nvSpPr>
          <p:cNvPr id="3" name="Content Placeholder 15">
            <a:extLst>
              <a:ext uri="{FF2B5EF4-FFF2-40B4-BE49-F238E27FC236}">
                <a16:creationId xmlns:a16="http://schemas.microsoft.com/office/drawing/2014/main" id="{CB044D0B-FE58-1EBC-21F5-C8F854C37C5B}"/>
              </a:ext>
            </a:extLst>
          </p:cNvPr>
          <p:cNvSpPr txBox="1">
            <a:spLocks/>
          </p:cNvSpPr>
          <p:nvPr/>
        </p:nvSpPr>
        <p:spPr>
          <a:xfrm>
            <a:off x="358775" y="1926800"/>
            <a:ext cx="3313225" cy="2085126"/>
          </a:xfrm>
          <a:prstGeom prst="rect">
            <a:avLst/>
          </a:prstGeom>
          <a:ln w="12700">
            <a:solidFill>
              <a:srgbClr val="00802F"/>
            </a:solidFill>
          </a:ln>
        </p:spPr>
        <p:txBody>
          <a:bodyPr vert="horz" lIns="36000" tIns="36000" rIns="36000" bIns="3600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en-GB" b="1" dirty="0"/>
              <a:t>Absenteeism</a:t>
            </a:r>
          </a:p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Miss work for valid or invalid reasons (for example sickness)</a:t>
            </a:r>
          </a:p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Fully unproductive when sick</a:t>
            </a:r>
          </a:p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Cost of 1540CHF per worker and year for firms in Switzerland</a:t>
            </a:r>
            <a:r>
              <a:rPr lang="en-GB" baseline="30000" dirty="0"/>
              <a:t>1</a:t>
            </a:r>
            <a:endParaRPr lang="en-GB" dirty="0"/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ADD3EAB6-B132-1CF8-08BF-BB8B8EEEC9F0}"/>
              </a:ext>
            </a:extLst>
          </p:cNvPr>
          <p:cNvSpPr txBox="1">
            <a:spLocks/>
          </p:cNvSpPr>
          <p:nvPr/>
        </p:nvSpPr>
        <p:spPr>
          <a:xfrm>
            <a:off x="5472000" y="1925245"/>
            <a:ext cx="3313225" cy="2085126"/>
          </a:xfrm>
          <a:prstGeom prst="rect">
            <a:avLst/>
          </a:prstGeom>
          <a:ln w="12700">
            <a:solidFill>
              <a:srgbClr val="00802F"/>
            </a:solidFill>
          </a:ln>
        </p:spPr>
        <p:txBody>
          <a:bodyPr vert="horz" lIns="36000" tIns="36000" rIns="36000" bIns="3600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en-GB" b="1" dirty="0"/>
              <a:t>Presenteeism</a:t>
            </a:r>
          </a:p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Go to work when sick</a:t>
            </a:r>
          </a:p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Diminished productivity when sick</a:t>
            </a:r>
          </a:p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Slower recovery and risk of contagion </a:t>
            </a:r>
          </a:p>
          <a:p>
            <a:pPr lvl="1">
              <a:lnSpc>
                <a:spcPct val="125000"/>
              </a:lnSpc>
              <a:spcAft>
                <a:spcPts val="500"/>
              </a:spcAft>
            </a:pPr>
            <a:r>
              <a:rPr lang="en-GB" dirty="0"/>
              <a:t>Estimated to be (at least) two times as costly for firms as absenteeism</a:t>
            </a:r>
            <a:r>
              <a:rPr lang="en-GB" baseline="30000" dirty="0"/>
              <a:t>2</a:t>
            </a:r>
            <a:endParaRPr lang="en-GB" dirty="0"/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0B571F5A-7443-B3AF-A3A3-34707CC53971}"/>
              </a:ext>
            </a:extLst>
          </p:cNvPr>
          <p:cNvSpPr txBox="1">
            <a:spLocks/>
          </p:cNvSpPr>
          <p:nvPr/>
        </p:nvSpPr>
        <p:spPr>
          <a:xfrm>
            <a:off x="358775" y="4913313"/>
            <a:ext cx="2559093" cy="1277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" baseline="30000" dirty="0"/>
              <a:t>1</a:t>
            </a:r>
            <a:r>
              <a:rPr lang="en-GB" sz="800" dirty="0"/>
              <a:t> (</a:t>
            </a:r>
            <a:r>
              <a:rPr lang="en-GB" sz="800" dirty="0" err="1"/>
              <a:t>Fauceglia</a:t>
            </a:r>
            <a:r>
              <a:rPr lang="en-GB" sz="800" dirty="0"/>
              <a:t>, 2005, p. 56), </a:t>
            </a:r>
            <a:r>
              <a:rPr lang="en-GB" sz="800" baseline="30000" dirty="0"/>
              <a:t>2</a:t>
            </a:r>
            <a:r>
              <a:rPr lang="en-GB" sz="800" dirty="0"/>
              <a:t> (</a:t>
            </a:r>
            <a:r>
              <a:rPr lang="en-GB" sz="800" dirty="0" err="1"/>
              <a:t>Jacobshagen</a:t>
            </a:r>
            <a:r>
              <a:rPr lang="en-GB" sz="800" dirty="0"/>
              <a:t>, 2020, p. 37)</a:t>
            </a:r>
            <a:endParaRPr lang="en-GB" sz="800" baseline="30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2A608C-6927-3A75-AB48-656CB33C39BA}"/>
              </a:ext>
            </a:extLst>
          </p:cNvPr>
          <p:cNvSpPr/>
          <p:nvPr/>
        </p:nvSpPr>
        <p:spPr>
          <a:xfrm>
            <a:off x="358775" y="4164882"/>
            <a:ext cx="8426450" cy="360000"/>
          </a:xfrm>
          <a:prstGeom prst="rect">
            <a:avLst/>
          </a:prstGeom>
          <a:ln>
            <a:solidFill>
              <a:srgbClr val="0080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en-GB" sz="1400" dirty="0"/>
              <a:t>Managers can use top-down control, guiding, and bottom-up emergence to minimize productivity loss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53389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FC3516-0CC7-42E7-9D05-FAA34E0A35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000" y="735013"/>
            <a:ext cx="7957225" cy="252571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«Zitat neutral, typografisch </a:t>
            </a:r>
            <a:r>
              <a:rPr lang="en-GB" dirty="0" err="1"/>
              <a:t>ipsuntur</a:t>
            </a:r>
            <a:r>
              <a:rPr lang="en-GB" dirty="0"/>
              <a:t> </a:t>
            </a:r>
            <a:r>
              <a:rPr lang="en-GB" dirty="0" err="1"/>
              <a:t>quia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prerupta</a:t>
            </a:r>
            <a:r>
              <a:rPr lang="en-GB" dirty="0"/>
              <a:t> </a:t>
            </a:r>
            <a:r>
              <a:rPr lang="en-GB" dirty="0" err="1"/>
              <a:t>prehenda</a:t>
            </a:r>
            <a:r>
              <a:rPr lang="en-GB" dirty="0"/>
              <a:t> </a:t>
            </a:r>
            <a:r>
              <a:rPr lang="en-GB" dirty="0" err="1"/>
              <a:t>sunt</a:t>
            </a:r>
            <a:r>
              <a:rPr lang="en-GB" dirty="0"/>
              <a:t> </a:t>
            </a:r>
            <a:r>
              <a:rPr lang="en-GB" dirty="0" err="1"/>
              <a:t>velim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consetetures</a:t>
            </a:r>
            <a:r>
              <a:rPr lang="en-GB" dirty="0"/>
              <a:t>.»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26608-68D0-48FB-8526-0E7629400E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7999" y="3548063"/>
            <a:ext cx="5741765" cy="931862"/>
          </a:xfrm>
        </p:spPr>
        <p:txBody>
          <a:bodyPr/>
          <a:lstStyle/>
          <a:p>
            <a:r>
              <a:rPr lang="en-GB" dirty="0"/>
              <a:t>Quelle </a:t>
            </a:r>
            <a:r>
              <a:rPr lang="en-GB" dirty="0" err="1"/>
              <a:t>Lorem</a:t>
            </a:r>
            <a:r>
              <a:rPr lang="en-GB" dirty="0"/>
              <a:t> Ipsum</a:t>
            </a:r>
            <a:endParaRPr lang="en-GB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99262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BF2814-568B-493D-BE06-05E48CC64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«Zitat neutral, typografisch </a:t>
            </a:r>
            <a:r>
              <a:rPr lang="en-GB" dirty="0" err="1"/>
              <a:t>ipsuntur</a:t>
            </a:r>
            <a:r>
              <a:rPr lang="en-GB" dirty="0"/>
              <a:t> </a:t>
            </a:r>
            <a:r>
              <a:rPr lang="en-GB" dirty="0" err="1"/>
              <a:t>quia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prerupta</a:t>
            </a:r>
            <a:r>
              <a:rPr lang="en-GB" dirty="0"/>
              <a:t> </a:t>
            </a:r>
            <a:r>
              <a:rPr lang="en-GB" dirty="0" err="1"/>
              <a:t>prehenda</a:t>
            </a:r>
            <a:r>
              <a:rPr lang="en-GB" dirty="0"/>
              <a:t> </a:t>
            </a:r>
            <a:r>
              <a:rPr lang="en-GB" dirty="0" err="1"/>
              <a:t>sunt</a:t>
            </a:r>
            <a:r>
              <a:rPr lang="en-GB" dirty="0"/>
              <a:t> </a:t>
            </a:r>
            <a:r>
              <a:rPr lang="en-GB" dirty="0" err="1"/>
              <a:t>velim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consetetures</a:t>
            </a:r>
            <a:r>
              <a:rPr lang="en-GB" dirty="0"/>
              <a:t>.»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87078-3152-4534-A490-461F3FDE60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Quelle </a:t>
            </a:r>
            <a:r>
              <a:rPr lang="en-GB" dirty="0" err="1"/>
              <a:t>Lorem</a:t>
            </a:r>
            <a:r>
              <a:rPr lang="en-GB" dirty="0"/>
              <a:t> Ipsum</a:t>
            </a:r>
            <a:endParaRPr lang="en-GB"/>
          </a:p>
          <a:p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67077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2CECFA1-4912-44EB-8121-F49C3215A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GB" dirty="0"/>
              <a:t>Titel </a:t>
            </a:r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B2A2F49-5E69-4244-8BC3-8D365A0A8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76350"/>
            <a:ext cx="8426450" cy="3203575"/>
          </a:xfrm>
        </p:spPr>
        <p:txBody>
          <a:bodyPr>
            <a:normAutofit/>
          </a:bodyPr>
          <a:lstStyle/>
          <a:p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r>
              <a:rPr lang="en-GB" dirty="0"/>
              <a:t>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nonumy</a:t>
            </a:r>
            <a:r>
              <a:rPr lang="en-GB" dirty="0"/>
              <a:t> </a:t>
            </a:r>
            <a:r>
              <a:rPr lang="en-GB" dirty="0" err="1"/>
              <a:t>eirmod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invidunt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</a:t>
            </a:r>
            <a:r>
              <a:rPr lang="en-GB" dirty="0" err="1"/>
              <a:t>dolore</a:t>
            </a:r>
            <a:r>
              <a:rPr lang="en-GB" dirty="0"/>
              <a:t> magna </a:t>
            </a:r>
            <a:r>
              <a:rPr lang="en-GB" dirty="0" err="1"/>
              <a:t>aliquyam</a:t>
            </a:r>
            <a:r>
              <a:rPr lang="en-GB" dirty="0"/>
              <a:t> erat,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voluptua</a:t>
            </a:r>
            <a:r>
              <a:rPr lang="en-GB" dirty="0"/>
              <a:t>. At </a:t>
            </a:r>
            <a:r>
              <a:rPr lang="en-GB" dirty="0" err="1"/>
              <a:t>vero</a:t>
            </a:r>
            <a:r>
              <a:rPr lang="en-GB" dirty="0"/>
              <a:t> </a:t>
            </a:r>
            <a:r>
              <a:rPr lang="en-GB" dirty="0" err="1"/>
              <a:t>eos</a:t>
            </a:r>
            <a:r>
              <a:rPr lang="en-GB" dirty="0"/>
              <a:t> et </a:t>
            </a:r>
            <a:r>
              <a:rPr lang="en-GB" dirty="0" err="1"/>
              <a:t>accusam</a:t>
            </a:r>
            <a:r>
              <a:rPr lang="en-GB" dirty="0"/>
              <a:t> et </a:t>
            </a:r>
            <a:r>
              <a:rPr lang="en-GB" dirty="0" err="1"/>
              <a:t>justo</a:t>
            </a:r>
            <a:r>
              <a:rPr lang="en-GB" dirty="0"/>
              <a:t> </a:t>
            </a:r>
            <a:r>
              <a:rPr lang="en-GB" dirty="0" err="1"/>
              <a:t>duo</a:t>
            </a:r>
            <a:r>
              <a:rPr lang="en-GB" dirty="0"/>
              <a:t> </a:t>
            </a:r>
            <a:r>
              <a:rPr lang="en-GB" dirty="0" err="1"/>
              <a:t>dolores</a:t>
            </a:r>
            <a:r>
              <a:rPr lang="en-GB" dirty="0"/>
              <a:t> et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rebum</a:t>
            </a:r>
            <a:r>
              <a:rPr lang="en-GB" dirty="0"/>
              <a:t>. Stet </a:t>
            </a:r>
            <a:r>
              <a:rPr lang="en-GB" dirty="0" err="1"/>
              <a:t>clita</a:t>
            </a:r>
            <a:r>
              <a:rPr lang="en-GB" dirty="0"/>
              <a:t> </a:t>
            </a:r>
            <a:r>
              <a:rPr lang="en-GB" dirty="0" err="1"/>
              <a:t>kasd</a:t>
            </a:r>
            <a:r>
              <a:rPr lang="en-GB" dirty="0"/>
              <a:t> </a:t>
            </a:r>
            <a:r>
              <a:rPr lang="en-GB" dirty="0" err="1"/>
              <a:t>gubergren</a:t>
            </a:r>
            <a:r>
              <a:rPr lang="en-GB" dirty="0"/>
              <a:t>, </a:t>
            </a:r>
            <a:r>
              <a:rPr lang="en-GB" dirty="0" err="1"/>
              <a:t>no</a:t>
            </a:r>
            <a:r>
              <a:rPr lang="en-GB" dirty="0"/>
              <a:t> </a:t>
            </a:r>
            <a:r>
              <a:rPr lang="en-GB" dirty="0" err="1"/>
              <a:t>sea</a:t>
            </a:r>
            <a:r>
              <a:rPr lang="en-GB" dirty="0"/>
              <a:t> </a:t>
            </a:r>
            <a:r>
              <a:rPr lang="en-GB" dirty="0" err="1"/>
              <a:t>takimata</a:t>
            </a:r>
            <a:r>
              <a:rPr lang="en-GB" dirty="0"/>
              <a:t> sanctus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. </a:t>
            </a:r>
            <a:endParaRPr lang="en-GB"/>
          </a:p>
          <a:p>
            <a:endParaRPr lang="en-GB" dirty="0"/>
          </a:p>
          <a:p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r>
              <a:rPr lang="en-GB" dirty="0"/>
              <a:t>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nonumy</a:t>
            </a:r>
            <a:r>
              <a:rPr lang="en-GB" dirty="0"/>
              <a:t> </a:t>
            </a:r>
            <a:r>
              <a:rPr lang="en-GB" dirty="0" err="1"/>
              <a:t>eirmod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invidunt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</a:t>
            </a:r>
            <a:r>
              <a:rPr lang="en-GB" dirty="0" err="1"/>
              <a:t>dolore</a:t>
            </a:r>
            <a:r>
              <a:rPr lang="en-GB" dirty="0"/>
              <a:t> magna </a:t>
            </a:r>
            <a:r>
              <a:rPr lang="en-GB" dirty="0" err="1"/>
              <a:t>aliquyam</a:t>
            </a:r>
            <a:r>
              <a:rPr lang="en-GB" dirty="0"/>
              <a:t> erat,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voluptua</a:t>
            </a:r>
            <a:r>
              <a:rPr lang="en-GB" dirty="0"/>
              <a:t>. At </a:t>
            </a:r>
            <a:r>
              <a:rPr lang="en-GB" dirty="0" err="1"/>
              <a:t>vero</a:t>
            </a:r>
            <a:r>
              <a:rPr lang="en-GB" dirty="0"/>
              <a:t> </a:t>
            </a:r>
            <a:r>
              <a:rPr lang="en-GB" dirty="0" err="1"/>
              <a:t>eos</a:t>
            </a:r>
            <a:r>
              <a:rPr lang="en-GB" dirty="0"/>
              <a:t> et </a:t>
            </a:r>
            <a:r>
              <a:rPr lang="en-GB" dirty="0" err="1"/>
              <a:t>accusam</a:t>
            </a:r>
            <a:r>
              <a:rPr lang="en-GB" dirty="0"/>
              <a:t> et </a:t>
            </a:r>
            <a:r>
              <a:rPr lang="en-GB" dirty="0" err="1"/>
              <a:t>justo</a:t>
            </a:r>
            <a:r>
              <a:rPr lang="en-GB" dirty="0"/>
              <a:t> </a:t>
            </a:r>
            <a:r>
              <a:rPr lang="en-GB" dirty="0" err="1"/>
              <a:t>duo</a:t>
            </a:r>
            <a:r>
              <a:rPr lang="en-GB" dirty="0"/>
              <a:t> </a:t>
            </a:r>
            <a:r>
              <a:rPr lang="en-GB" dirty="0" err="1"/>
              <a:t>dolores</a:t>
            </a:r>
            <a:r>
              <a:rPr lang="en-GB" dirty="0"/>
              <a:t> et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rebum</a:t>
            </a:r>
            <a:r>
              <a:rPr lang="en-GB" dirty="0"/>
              <a:t>. </a:t>
            </a:r>
            <a:endParaRPr lang="en-GB"/>
          </a:p>
          <a:p>
            <a:endParaRPr lang="en-GB" dirty="0"/>
          </a:p>
          <a:p>
            <a:r>
              <a:rPr lang="en-GB" dirty="0">
                <a:hlinkClick r:id="rId4"/>
              </a:rPr>
              <a:t>Text Link</a:t>
            </a:r>
            <a:endParaRPr lang="en-GB" dirty="0"/>
          </a:p>
          <a:p>
            <a:endParaRPr lang="en-GB" dirty="0"/>
          </a:p>
          <a:p>
            <a:pPr lvl="1"/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endParaRPr lang="en-GB" dirty="0"/>
          </a:p>
          <a:p>
            <a:pPr lvl="2"/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r>
              <a:rPr lang="en-GB" dirty="0"/>
              <a:t>, sed </a:t>
            </a:r>
            <a:r>
              <a:rPr lang="en-GB" dirty="0" err="1"/>
              <a:t>diam</a:t>
            </a:r>
            <a:r>
              <a:rPr lang="en-GB" dirty="0"/>
              <a:t> </a:t>
            </a:r>
            <a:endParaRPr lang="en-GB"/>
          </a:p>
          <a:p>
            <a:pPr lvl="3"/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</a:t>
            </a:r>
            <a:r>
              <a:rPr lang="en-GB" dirty="0" err="1"/>
              <a:t>dolore</a:t>
            </a:r>
            <a:r>
              <a:rPr lang="en-GB" dirty="0"/>
              <a:t> magna </a:t>
            </a:r>
            <a:r>
              <a:rPr lang="en-GB" dirty="0" err="1"/>
              <a:t>aliquyam</a:t>
            </a:r>
            <a:r>
              <a:rPr lang="en-GB" dirty="0"/>
              <a:t> </a:t>
            </a:r>
            <a:endParaRPr lang="en-GB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F1223-F45B-4A48-86A1-8B4AAE68E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fld id="{7559FC98-AF75-4A00-A03C-DF9FEBF6BCB9}" type="slidenum">
              <a:rPr lang="en-GB" smtClean="0"/>
              <a:pPr/>
              <a:t>42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155208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94955B7-D0B6-4C64-8161-26567A677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GB" dirty="0"/>
              <a:t>Titel </a:t>
            </a:r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endParaRPr lang="en-GB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DACB379-96F1-442E-8C25-352E307B3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/>
          <a:lstStyle/>
          <a:p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r>
              <a:rPr lang="en-GB" dirty="0"/>
              <a:t>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nonumy</a:t>
            </a:r>
            <a:r>
              <a:rPr lang="en-GB" dirty="0"/>
              <a:t> </a:t>
            </a:r>
            <a:r>
              <a:rPr lang="en-GB" dirty="0" err="1"/>
              <a:t>eirmod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invidunt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</a:t>
            </a:r>
            <a:r>
              <a:rPr lang="en-GB" dirty="0" err="1"/>
              <a:t>dolore</a:t>
            </a:r>
            <a:r>
              <a:rPr lang="en-GB" dirty="0"/>
              <a:t> magna </a:t>
            </a:r>
            <a:r>
              <a:rPr lang="en-GB" dirty="0" err="1"/>
              <a:t>aliquyam</a:t>
            </a:r>
            <a:r>
              <a:rPr lang="en-GB" dirty="0"/>
              <a:t> erat,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voluptua</a:t>
            </a:r>
            <a:r>
              <a:rPr lang="en-GB" dirty="0"/>
              <a:t>. At </a:t>
            </a:r>
            <a:r>
              <a:rPr lang="en-GB" dirty="0" err="1"/>
              <a:t>vero</a:t>
            </a:r>
            <a:r>
              <a:rPr lang="en-GB" dirty="0"/>
              <a:t> </a:t>
            </a:r>
            <a:r>
              <a:rPr lang="en-GB" dirty="0" err="1"/>
              <a:t>eos</a:t>
            </a:r>
            <a:r>
              <a:rPr lang="en-GB" dirty="0"/>
              <a:t> et </a:t>
            </a:r>
            <a:r>
              <a:rPr lang="en-GB" dirty="0" err="1"/>
              <a:t>accusam</a:t>
            </a:r>
            <a:r>
              <a:rPr lang="en-GB" dirty="0"/>
              <a:t> et </a:t>
            </a:r>
            <a:r>
              <a:rPr lang="en-GB" dirty="0" err="1"/>
              <a:t>justo</a:t>
            </a:r>
            <a:r>
              <a:rPr lang="en-GB" dirty="0"/>
              <a:t> </a:t>
            </a:r>
            <a:r>
              <a:rPr lang="en-GB" dirty="0" err="1"/>
              <a:t>duo</a:t>
            </a:r>
            <a:r>
              <a:rPr lang="en-GB" dirty="0"/>
              <a:t> </a:t>
            </a:r>
            <a:r>
              <a:rPr lang="en-GB" dirty="0" err="1"/>
              <a:t>dolores</a:t>
            </a:r>
            <a:r>
              <a:rPr lang="en-GB" dirty="0"/>
              <a:t> et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rebum</a:t>
            </a:r>
            <a:r>
              <a:rPr lang="en-GB" dirty="0"/>
              <a:t>. Stet </a:t>
            </a:r>
            <a:r>
              <a:rPr lang="en-GB" dirty="0" err="1"/>
              <a:t>clita</a:t>
            </a:r>
            <a:r>
              <a:rPr lang="en-GB" dirty="0"/>
              <a:t> </a:t>
            </a:r>
            <a:r>
              <a:rPr lang="en-GB" dirty="0" err="1"/>
              <a:t>kasd</a:t>
            </a:r>
            <a:r>
              <a:rPr lang="en-GB" dirty="0"/>
              <a:t> </a:t>
            </a:r>
            <a:r>
              <a:rPr lang="en-GB" dirty="0" err="1"/>
              <a:t>gubergren</a:t>
            </a:r>
            <a:r>
              <a:rPr lang="en-GB" dirty="0"/>
              <a:t>, </a:t>
            </a:r>
            <a:r>
              <a:rPr lang="en-GB" dirty="0" err="1"/>
              <a:t>no</a:t>
            </a:r>
            <a:r>
              <a:rPr lang="en-GB" dirty="0"/>
              <a:t> </a:t>
            </a:r>
            <a:r>
              <a:rPr lang="en-GB" dirty="0" err="1"/>
              <a:t>sea</a:t>
            </a:r>
            <a:r>
              <a:rPr lang="en-GB" dirty="0"/>
              <a:t> </a:t>
            </a:r>
            <a:r>
              <a:rPr lang="en-GB" dirty="0" err="1"/>
              <a:t>takimata</a:t>
            </a:r>
            <a:r>
              <a:rPr lang="en-GB" dirty="0"/>
              <a:t> sanctus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. </a:t>
            </a:r>
            <a:endParaRPr lang="en-GB"/>
          </a:p>
          <a:p>
            <a:endParaRPr lang="en-GB" dirty="0"/>
          </a:p>
          <a:p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r>
              <a:rPr lang="en-GB" dirty="0"/>
              <a:t>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nonumy</a:t>
            </a:r>
            <a:r>
              <a:rPr lang="en-GB" dirty="0"/>
              <a:t> </a:t>
            </a:r>
            <a:r>
              <a:rPr lang="en-GB" dirty="0" err="1"/>
              <a:t>eirmod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invidunt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</a:t>
            </a:r>
            <a:r>
              <a:rPr lang="en-GB" dirty="0" err="1"/>
              <a:t>dolore</a:t>
            </a:r>
            <a:r>
              <a:rPr lang="en-GB" dirty="0"/>
              <a:t> magna </a:t>
            </a:r>
            <a:r>
              <a:rPr lang="en-GB" dirty="0" err="1"/>
              <a:t>aliquyam</a:t>
            </a:r>
            <a:r>
              <a:rPr lang="en-GB" dirty="0"/>
              <a:t> erat,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voluptua</a:t>
            </a:r>
            <a:r>
              <a:rPr lang="en-GB" dirty="0"/>
              <a:t>. At </a:t>
            </a:r>
            <a:r>
              <a:rPr lang="en-GB" dirty="0" err="1"/>
              <a:t>vero</a:t>
            </a:r>
            <a:r>
              <a:rPr lang="en-GB" dirty="0"/>
              <a:t> </a:t>
            </a:r>
            <a:r>
              <a:rPr lang="en-GB" dirty="0" err="1"/>
              <a:t>eos</a:t>
            </a:r>
            <a:r>
              <a:rPr lang="en-GB" dirty="0"/>
              <a:t> et </a:t>
            </a:r>
            <a:r>
              <a:rPr lang="en-GB" dirty="0" err="1"/>
              <a:t>accusam</a:t>
            </a:r>
            <a:r>
              <a:rPr lang="en-GB" dirty="0"/>
              <a:t> et </a:t>
            </a:r>
            <a:r>
              <a:rPr lang="en-GB" dirty="0" err="1"/>
              <a:t>justo</a:t>
            </a:r>
            <a:r>
              <a:rPr lang="en-GB" dirty="0"/>
              <a:t> </a:t>
            </a:r>
            <a:r>
              <a:rPr lang="en-GB" dirty="0" err="1"/>
              <a:t>duo</a:t>
            </a:r>
            <a:r>
              <a:rPr lang="en-GB" dirty="0"/>
              <a:t> </a:t>
            </a:r>
            <a:r>
              <a:rPr lang="en-GB" dirty="0" err="1"/>
              <a:t>dolores</a:t>
            </a:r>
            <a:r>
              <a:rPr lang="en-GB" dirty="0"/>
              <a:t> et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rebum</a:t>
            </a:r>
            <a:r>
              <a:rPr lang="en-GB" dirty="0"/>
              <a:t>. Stet </a:t>
            </a:r>
            <a:r>
              <a:rPr lang="en-GB" dirty="0" err="1"/>
              <a:t>clita</a:t>
            </a:r>
            <a:r>
              <a:rPr lang="en-GB" dirty="0"/>
              <a:t> </a:t>
            </a:r>
            <a:r>
              <a:rPr lang="en-GB" dirty="0" err="1"/>
              <a:t>kasd</a:t>
            </a:r>
            <a:r>
              <a:rPr lang="en-GB" dirty="0"/>
              <a:t> </a:t>
            </a:r>
            <a:r>
              <a:rPr lang="en-GB" dirty="0" err="1"/>
              <a:t>gubergren</a:t>
            </a:r>
            <a:r>
              <a:rPr lang="en-GB" dirty="0"/>
              <a:t>, </a:t>
            </a:r>
            <a:r>
              <a:rPr lang="en-GB" dirty="0" err="1"/>
              <a:t>no</a:t>
            </a:r>
            <a:r>
              <a:rPr lang="en-GB" dirty="0"/>
              <a:t> </a:t>
            </a:r>
            <a:r>
              <a:rPr lang="en-GB" dirty="0" err="1"/>
              <a:t>sea</a:t>
            </a:r>
            <a:r>
              <a:rPr lang="en-GB" dirty="0"/>
              <a:t> </a:t>
            </a:r>
            <a:r>
              <a:rPr lang="en-GB" dirty="0" err="1"/>
              <a:t>takimata</a:t>
            </a:r>
            <a:r>
              <a:rPr lang="en-GB" dirty="0"/>
              <a:t> sanctus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. </a:t>
            </a:r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r>
              <a:rPr lang="en-GB" dirty="0"/>
              <a:t>.</a:t>
            </a:r>
            <a:endParaRPr lang="en-GB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6870F14-3421-43BB-B10F-9BD917585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487" y="1276350"/>
            <a:ext cx="4122737" cy="3203575"/>
          </a:xfrm>
        </p:spPr>
        <p:txBody>
          <a:bodyPr/>
          <a:lstStyle/>
          <a:p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r>
              <a:rPr lang="en-GB" dirty="0"/>
              <a:t>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nonumy</a:t>
            </a:r>
            <a:r>
              <a:rPr lang="en-GB" dirty="0"/>
              <a:t> </a:t>
            </a:r>
            <a:r>
              <a:rPr lang="en-GB" dirty="0" err="1"/>
              <a:t>eirmod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invidunt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</a:t>
            </a:r>
            <a:r>
              <a:rPr lang="en-GB" dirty="0" err="1"/>
              <a:t>dolore</a:t>
            </a:r>
            <a:r>
              <a:rPr lang="en-GB" dirty="0"/>
              <a:t> magna </a:t>
            </a:r>
            <a:r>
              <a:rPr lang="en-GB" dirty="0" err="1"/>
              <a:t>aliquyam</a:t>
            </a:r>
            <a:r>
              <a:rPr lang="en-GB" dirty="0"/>
              <a:t> erat,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voluptua</a:t>
            </a:r>
            <a:r>
              <a:rPr lang="en-GB" dirty="0"/>
              <a:t>. At </a:t>
            </a:r>
            <a:r>
              <a:rPr lang="en-GB" dirty="0" err="1"/>
              <a:t>vero</a:t>
            </a:r>
            <a:r>
              <a:rPr lang="en-GB" dirty="0"/>
              <a:t> </a:t>
            </a:r>
            <a:r>
              <a:rPr lang="en-GB" dirty="0" err="1"/>
              <a:t>eos</a:t>
            </a:r>
            <a:r>
              <a:rPr lang="en-GB" dirty="0"/>
              <a:t> et </a:t>
            </a:r>
            <a:r>
              <a:rPr lang="en-GB" dirty="0" err="1"/>
              <a:t>accusam</a:t>
            </a:r>
            <a:r>
              <a:rPr lang="en-GB" dirty="0"/>
              <a:t> et </a:t>
            </a:r>
            <a:r>
              <a:rPr lang="en-GB" dirty="0" err="1"/>
              <a:t>justo</a:t>
            </a:r>
            <a:r>
              <a:rPr lang="en-GB" dirty="0"/>
              <a:t> </a:t>
            </a:r>
            <a:r>
              <a:rPr lang="en-GB" dirty="0" err="1"/>
              <a:t>duo</a:t>
            </a:r>
            <a:r>
              <a:rPr lang="en-GB" dirty="0"/>
              <a:t> </a:t>
            </a:r>
            <a:r>
              <a:rPr lang="en-GB" dirty="0" err="1"/>
              <a:t>dolores</a:t>
            </a:r>
            <a:r>
              <a:rPr lang="en-GB" dirty="0"/>
              <a:t> et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rebum</a:t>
            </a:r>
            <a:r>
              <a:rPr lang="en-GB" dirty="0"/>
              <a:t>. Stet </a:t>
            </a:r>
            <a:r>
              <a:rPr lang="en-GB" dirty="0" err="1"/>
              <a:t>clita</a:t>
            </a:r>
            <a:r>
              <a:rPr lang="en-GB" dirty="0"/>
              <a:t> </a:t>
            </a:r>
            <a:r>
              <a:rPr lang="en-GB" dirty="0" err="1"/>
              <a:t>kasd</a:t>
            </a:r>
            <a:r>
              <a:rPr lang="en-GB" dirty="0"/>
              <a:t> </a:t>
            </a:r>
            <a:r>
              <a:rPr lang="en-GB" dirty="0" err="1"/>
              <a:t>gubergren</a:t>
            </a:r>
            <a:r>
              <a:rPr lang="en-GB" dirty="0"/>
              <a:t>, </a:t>
            </a:r>
            <a:r>
              <a:rPr lang="en-GB" dirty="0" err="1"/>
              <a:t>no</a:t>
            </a:r>
            <a:r>
              <a:rPr lang="en-GB" dirty="0"/>
              <a:t> </a:t>
            </a:r>
            <a:r>
              <a:rPr lang="en-GB" dirty="0" err="1"/>
              <a:t>sea</a:t>
            </a:r>
            <a:r>
              <a:rPr lang="en-GB" dirty="0"/>
              <a:t> </a:t>
            </a:r>
            <a:r>
              <a:rPr lang="en-GB" dirty="0" err="1"/>
              <a:t>takimata</a:t>
            </a:r>
            <a:r>
              <a:rPr lang="en-GB" dirty="0"/>
              <a:t> sanctus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. </a:t>
            </a:r>
            <a:endParaRPr lang="en-GB"/>
          </a:p>
          <a:p>
            <a:endParaRPr lang="en-GB" dirty="0"/>
          </a:p>
          <a:p>
            <a:r>
              <a:rPr lang="en-GB" dirty="0">
                <a:hlinkClick r:id="rId4"/>
              </a:rPr>
              <a:t>Text Link</a:t>
            </a:r>
            <a:endParaRPr lang="en-GB" dirty="0"/>
          </a:p>
          <a:p>
            <a:endParaRPr lang="en-GB" dirty="0"/>
          </a:p>
          <a:p>
            <a:pPr lvl="1"/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endParaRPr lang="en-GB" dirty="0"/>
          </a:p>
          <a:p>
            <a:pPr lvl="2"/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r>
              <a:rPr lang="en-GB" dirty="0"/>
              <a:t>, sed </a:t>
            </a:r>
            <a:r>
              <a:rPr lang="en-GB" dirty="0" err="1"/>
              <a:t>diam</a:t>
            </a:r>
            <a:r>
              <a:rPr lang="en-GB" dirty="0"/>
              <a:t> </a:t>
            </a:r>
            <a:endParaRPr lang="en-GB"/>
          </a:p>
          <a:p>
            <a:pPr lvl="2"/>
            <a:r>
              <a:rPr lang="en-GB" dirty="0" err="1"/>
              <a:t>Nonumy</a:t>
            </a:r>
            <a:r>
              <a:rPr lang="en-GB" dirty="0"/>
              <a:t> </a:t>
            </a:r>
            <a:r>
              <a:rPr lang="en-GB" dirty="0" err="1"/>
              <a:t>eirmod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invidunt</a:t>
            </a:r>
            <a:r>
              <a:rPr lang="en-GB" dirty="0"/>
              <a:t> </a:t>
            </a:r>
            <a:endParaRPr lang="en-GB"/>
          </a:p>
          <a:p>
            <a:pPr lvl="3"/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</a:t>
            </a:r>
            <a:r>
              <a:rPr lang="en-GB" dirty="0" err="1"/>
              <a:t>dolore</a:t>
            </a:r>
            <a:r>
              <a:rPr lang="en-GB" dirty="0"/>
              <a:t> magna </a:t>
            </a:r>
            <a:r>
              <a:rPr lang="en-GB" dirty="0" err="1"/>
              <a:t>aliquyam</a:t>
            </a:r>
            <a:r>
              <a:rPr lang="en-GB" dirty="0"/>
              <a:t> </a:t>
            </a:r>
            <a:endParaRPr lang="en-GB"/>
          </a:p>
          <a:p>
            <a:pPr lvl="3"/>
            <a:r>
              <a:rPr lang="en-GB" dirty="0"/>
              <a:t>Erat,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voluptua</a:t>
            </a:r>
            <a:r>
              <a:rPr lang="en-GB" dirty="0"/>
              <a:t>. At </a:t>
            </a:r>
            <a:r>
              <a:rPr lang="en-GB" dirty="0" err="1"/>
              <a:t>vero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E2F57-BD6D-4D3A-B74B-6093A2C610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71600" y="4767263"/>
            <a:ext cx="216000" cy="273844"/>
          </a:xfrm>
        </p:spPr>
        <p:txBody>
          <a:bodyPr/>
          <a:lstStyle/>
          <a:p>
            <a:fld id="{7559FC98-AF75-4A00-A03C-DF9FEBF6BCB9}" type="slidenum">
              <a:rPr lang="en-GB" smtClean="0"/>
              <a:pPr/>
              <a:t>43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6986987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789A-4335-4577-AF25-1CB52F39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GB" dirty="0"/>
              <a:t>Titel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4BAEE-443E-4E94-9C99-4F5E63F581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/>
          <a:lstStyle/>
          <a:p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r>
              <a:rPr lang="en-GB" dirty="0"/>
              <a:t>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nonumy</a:t>
            </a:r>
            <a:r>
              <a:rPr lang="en-GB" dirty="0"/>
              <a:t> </a:t>
            </a:r>
            <a:r>
              <a:rPr lang="en-GB" dirty="0" err="1"/>
              <a:t>eirmod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invidunt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</a:t>
            </a:r>
            <a:r>
              <a:rPr lang="en-GB" dirty="0" err="1"/>
              <a:t>dolore</a:t>
            </a:r>
            <a:r>
              <a:rPr lang="en-GB" dirty="0"/>
              <a:t> magna </a:t>
            </a:r>
            <a:r>
              <a:rPr lang="en-GB" dirty="0" err="1"/>
              <a:t>aliquyam</a:t>
            </a:r>
            <a:r>
              <a:rPr lang="en-GB" dirty="0"/>
              <a:t> erat,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voluptua</a:t>
            </a:r>
            <a:r>
              <a:rPr lang="en-GB" dirty="0"/>
              <a:t>. At </a:t>
            </a:r>
            <a:r>
              <a:rPr lang="en-GB" dirty="0" err="1"/>
              <a:t>vero</a:t>
            </a:r>
            <a:r>
              <a:rPr lang="en-GB" dirty="0"/>
              <a:t> </a:t>
            </a:r>
            <a:r>
              <a:rPr lang="en-GB" dirty="0" err="1"/>
              <a:t>eos</a:t>
            </a:r>
            <a:r>
              <a:rPr lang="en-GB" dirty="0"/>
              <a:t> et </a:t>
            </a:r>
            <a:r>
              <a:rPr lang="en-GB" dirty="0" err="1"/>
              <a:t>accusam</a:t>
            </a:r>
            <a:r>
              <a:rPr lang="en-GB" dirty="0"/>
              <a:t> et </a:t>
            </a:r>
            <a:r>
              <a:rPr lang="en-GB" dirty="0" err="1"/>
              <a:t>justo</a:t>
            </a:r>
            <a:r>
              <a:rPr lang="en-GB" dirty="0"/>
              <a:t> </a:t>
            </a:r>
            <a:r>
              <a:rPr lang="en-GB" dirty="0" err="1"/>
              <a:t>duo</a:t>
            </a:r>
            <a:r>
              <a:rPr lang="en-GB" dirty="0"/>
              <a:t> </a:t>
            </a:r>
            <a:r>
              <a:rPr lang="en-GB" dirty="0" err="1"/>
              <a:t>dolores</a:t>
            </a:r>
            <a:r>
              <a:rPr lang="en-GB" dirty="0"/>
              <a:t> et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rebum</a:t>
            </a:r>
            <a:r>
              <a:rPr lang="en-GB" dirty="0"/>
              <a:t>. Stet </a:t>
            </a:r>
            <a:r>
              <a:rPr lang="en-GB" dirty="0" err="1"/>
              <a:t>clita</a:t>
            </a:r>
            <a:r>
              <a:rPr lang="en-GB" dirty="0"/>
              <a:t> </a:t>
            </a:r>
            <a:r>
              <a:rPr lang="en-GB" dirty="0" err="1"/>
              <a:t>kasd</a:t>
            </a:r>
            <a:r>
              <a:rPr lang="en-GB" dirty="0"/>
              <a:t> </a:t>
            </a:r>
            <a:r>
              <a:rPr lang="en-GB" dirty="0" err="1"/>
              <a:t>gubergren</a:t>
            </a:r>
            <a:r>
              <a:rPr lang="en-GB" dirty="0"/>
              <a:t>, </a:t>
            </a:r>
            <a:r>
              <a:rPr lang="en-GB" dirty="0" err="1"/>
              <a:t>no</a:t>
            </a:r>
            <a:r>
              <a:rPr lang="en-GB" dirty="0"/>
              <a:t> </a:t>
            </a:r>
            <a:r>
              <a:rPr lang="en-GB" dirty="0" err="1"/>
              <a:t>sea</a:t>
            </a:r>
            <a:r>
              <a:rPr lang="en-GB" dirty="0"/>
              <a:t> </a:t>
            </a:r>
            <a:r>
              <a:rPr lang="en-GB" dirty="0" err="1"/>
              <a:t>takimata</a:t>
            </a:r>
            <a:r>
              <a:rPr lang="en-GB" dirty="0"/>
              <a:t> sanctus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. </a:t>
            </a:r>
            <a:endParaRPr lang="en-GB"/>
          </a:p>
          <a:p>
            <a:endParaRPr lang="en-GB" dirty="0"/>
          </a:p>
          <a:p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r>
              <a:rPr lang="en-GB" dirty="0"/>
              <a:t>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nonumy</a:t>
            </a:r>
            <a:r>
              <a:rPr lang="en-GB" dirty="0"/>
              <a:t> </a:t>
            </a:r>
            <a:r>
              <a:rPr lang="en-GB" dirty="0" err="1"/>
              <a:t>eirmod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invidunt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</a:t>
            </a:r>
            <a:r>
              <a:rPr lang="en-GB" dirty="0" err="1"/>
              <a:t>dolore</a:t>
            </a:r>
            <a:r>
              <a:rPr lang="en-GB" dirty="0"/>
              <a:t> magna </a:t>
            </a:r>
            <a:r>
              <a:rPr lang="en-GB" dirty="0" err="1"/>
              <a:t>aliquyam</a:t>
            </a:r>
            <a:r>
              <a:rPr lang="en-GB" dirty="0"/>
              <a:t> erat,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voluptua</a:t>
            </a:r>
            <a:r>
              <a:rPr lang="en-GB" dirty="0"/>
              <a:t>. At </a:t>
            </a:r>
            <a:r>
              <a:rPr lang="en-GB" dirty="0" err="1"/>
              <a:t>vero</a:t>
            </a:r>
            <a:r>
              <a:rPr lang="en-GB" dirty="0"/>
              <a:t> </a:t>
            </a:r>
            <a:r>
              <a:rPr lang="en-GB" dirty="0" err="1"/>
              <a:t>eos</a:t>
            </a:r>
            <a:r>
              <a:rPr lang="en-GB" dirty="0"/>
              <a:t> et </a:t>
            </a:r>
            <a:r>
              <a:rPr lang="en-GB" dirty="0" err="1"/>
              <a:t>accusam</a:t>
            </a:r>
            <a:r>
              <a:rPr lang="en-GB" dirty="0"/>
              <a:t> et </a:t>
            </a:r>
            <a:r>
              <a:rPr lang="en-GB" dirty="0" err="1"/>
              <a:t>justo</a:t>
            </a:r>
            <a:r>
              <a:rPr lang="en-GB" dirty="0"/>
              <a:t> </a:t>
            </a:r>
            <a:r>
              <a:rPr lang="en-GB" dirty="0" err="1"/>
              <a:t>duo</a:t>
            </a:r>
            <a:r>
              <a:rPr lang="en-GB" dirty="0"/>
              <a:t> </a:t>
            </a:r>
            <a:r>
              <a:rPr lang="en-GB" dirty="0" err="1"/>
              <a:t>dolores</a:t>
            </a:r>
            <a:r>
              <a:rPr lang="en-GB" dirty="0"/>
              <a:t> et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rebum</a:t>
            </a:r>
            <a:r>
              <a:rPr lang="en-GB" dirty="0"/>
              <a:t>. Stet </a:t>
            </a:r>
            <a:r>
              <a:rPr lang="en-GB" dirty="0" err="1"/>
              <a:t>clita</a:t>
            </a:r>
            <a:r>
              <a:rPr lang="en-GB" dirty="0"/>
              <a:t> </a:t>
            </a:r>
            <a:r>
              <a:rPr lang="en-GB" dirty="0" err="1"/>
              <a:t>kasd</a:t>
            </a:r>
            <a:r>
              <a:rPr lang="en-GB" dirty="0"/>
              <a:t> </a:t>
            </a:r>
            <a:r>
              <a:rPr lang="en-GB" dirty="0" err="1"/>
              <a:t>gubergren</a:t>
            </a:r>
            <a:r>
              <a:rPr lang="en-GB" dirty="0"/>
              <a:t>, </a:t>
            </a:r>
            <a:r>
              <a:rPr lang="en-GB" dirty="0" err="1"/>
              <a:t>no</a:t>
            </a:r>
            <a:r>
              <a:rPr lang="en-GB" dirty="0"/>
              <a:t> </a:t>
            </a:r>
            <a:r>
              <a:rPr lang="en-GB" dirty="0" err="1"/>
              <a:t>sea</a:t>
            </a:r>
            <a:r>
              <a:rPr lang="en-GB" dirty="0"/>
              <a:t> </a:t>
            </a:r>
            <a:r>
              <a:rPr lang="en-GB" dirty="0" err="1"/>
              <a:t>takimata</a:t>
            </a:r>
            <a:r>
              <a:rPr lang="en-GB" dirty="0"/>
              <a:t> sanctus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. </a:t>
            </a:r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r>
              <a:rPr lang="en-GB" dirty="0"/>
              <a:t>.</a:t>
            </a:r>
            <a:endParaRPr lang="en-GB"/>
          </a:p>
          <a:p>
            <a:endParaRPr lang="en-GB" dirty="0"/>
          </a:p>
        </p:txBody>
      </p:sp>
      <p:pic>
        <p:nvPicPr>
          <p:cNvPr id="10" name="Content Placeholder 9" descr="A picture containing people, different, skiing&#10;&#10;Description automatically generated">
            <a:extLst>
              <a:ext uri="{FF2B5EF4-FFF2-40B4-BE49-F238E27FC236}">
                <a16:creationId xmlns:a16="http://schemas.microsoft.com/office/drawing/2014/main" id="{18FE21C0-BD54-4D04-A222-8578C912B9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" r="12289"/>
          <a:stretch/>
        </p:blipFill>
        <p:spPr>
          <a:xfrm>
            <a:off x="4662488" y="1276350"/>
            <a:ext cx="4122737" cy="3203575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E9C835-DEBB-4DEF-B263-C46844D74A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71600" y="4767263"/>
            <a:ext cx="216000" cy="273844"/>
          </a:xfrm>
        </p:spPr>
        <p:txBody>
          <a:bodyPr/>
          <a:lstStyle/>
          <a:p>
            <a:fld id="{7559FC98-AF75-4A00-A03C-DF9FEBF6BCB9}" type="slidenum">
              <a:rPr lang="en-GB" smtClean="0"/>
              <a:pPr/>
              <a:t>44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6684804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2D25C-9DF3-48CA-BDE8-690D1AFA8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Titel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55E6B-31A0-49E8-A458-4A50B7A4D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45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10454B-EBAC-43A1-85FA-B4ED76E850D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8774" y="735013"/>
            <a:ext cx="8426451" cy="396081"/>
          </a:xfrm>
        </p:spPr>
        <p:txBody>
          <a:bodyPr/>
          <a:lstStyle/>
          <a:p>
            <a:r>
              <a:rPr lang="en-GB" dirty="0" err="1"/>
              <a:t>Subtitel</a:t>
            </a:r>
            <a:endParaRPr lang="en-GB" dirty="0"/>
          </a:p>
        </p:txBody>
      </p:sp>
      <p:pic>
        <p:nvPicPr>
          <p:cNvPr id="10" name="Picture Placeholder 9" descr="A picture containing people, different, skiing&#10;&#10;Description automatically generated">
            <a:extLst>
              <a:ext uri="{FF2B5EF4-FFF2-40B4-BE49-F238E27FC236}">
                <a16:creationId xmlns:a16="http://schemas.microsoft.com/office/drawing/2014/main" id="{6A6392B6-A8CE-40C1-B199-04A79C5C01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" r="2240"/>
          <a:stretch>
            <a:fillRect/>
          </a:stretch>
        </p:blipFill>
        <p:spPr/>
      </p:pic>
      <p:pic>
        <p:nvPicPr>
          <p:cNvPr id="12" name="Picture Placeholder 11" descr="A picture containing skating, building, ramp, board&#10;&#10;Description automatically generated">
            <a:extLst>
              <a:ext uri="{FF2B5EF4-FFF2-40B4-BE49-F238E27FC236}">
                <a16:creationId xmlns:a16="http://schemas.microsoft.com/office/drawing/2014/main" id="{05D77C99-B7C3-4492-94C6-960721A477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" r="2240"/>
          <a:stretch>
            <a:fillRect/>
          </a:stretch>
        </p:blipFill>
        <p:spPr/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918248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A0D8A-F497-4C74-8D88-8E7028496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46</a:t>
            </a:fld>
            <a:endParaRPr lang="en-GB"/>
          </a:p>
        </p:txBody>
      </p:sp>
      <p:pic>
        <p:nvPicPr>
          <p:cNvPr id="10" name="Picture Placeholder 9" descr="A picture containing people, different, skiing&#10;&#10;Description automatically generated">
            <a:extLst>
              <a:ext uri="{FF2B5EF4-FFF2-40B4-BE49-F238E27FC236}">
                <a16:creationId xmlns:a16="http://schemas.microsoft.com/office/drawing/2014/main" id="{D45EDECB-9D8D-4472-B21A-262A10EE82E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6" r="10786"/>
          <a:stretch>
            <a:fillRect/>
          </a:stretch>
        </p:blipFill>
        <p:spPr/>
      </p:pic>
      <p:pic>
        <p:nvPicPr>
          <p:cNvPr id="12" name="Picture Placeholder 11" descr="A picture containing skating, building, ramp, board&#10;&#10;Description automatically generated">
            <a:extLst>
              <a:ext uri="{FF2B5EF4-FFF2-40B4-BE49-F238E27FC236}">
                <a16:creationId xmlns:a16="http://schemas.microsoft.com/office/drawing/2014/main" id="{2E927A0D-58A4-4792-8C6E-1BAE692900F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6" r="10786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E61241-EC6F-4274-AA42-BB752B8C1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r>
              <a:rPr lang="en-GB" dirty="0"/>
              <a:t>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nonumy</a:t>
            </a:r>
            <a:r>
              <a:rPr lang="en-GB" dirty="0"/>
              <a:t> </a:t>
            </a:r>
            <a:r>
              <a:rPr lang="en-GB" dirty="0" err="1"/>
              <a:t>eirmod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invidunt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D1D275-020B-47BF-A18E-977EF48352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 err="1"/>
              <a:t>Lorem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sit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r>
              <a:rPr lang="en-GB" dirty="0"/>
              <a:t>, sed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nonumy</a:t>
            </a:r>
            <a:r>
              <a:rPr lang="en-GB" dirty="0"/>
              <a:t> </a:t>
            </a:r>
            <a:r>
              <a:rPr lang="en-GB" dirty="0" err="1"/>
              <a:t>eirmod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invidunt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11621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147A-9398-4A79-99DE-EC07040F0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Titel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72C81-664A-4257-A2FC-EEF515238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47</a:t>
            </a:fld>
            <a:endParaRPr lang="en-GB"/>
          </a:p>
        </p:txBody>
      </p:sp>
      <p:pic>
        <p:nvPicPr>
          <p:cNvPr id="11" name="Content Placeholder 10" descr="A picture containing people, different, skiing&#10;&#10;Description automatically generated">
            <a:extLst>
              <a:ext uri="{FF2B5EF4-FFF2-40B4-BE49-F238E27FC236}">
                <a16:creationId xmlns:a16="http://schemas.microsoft.com/office/drawing/2014/main" id="{F28BD3EC-1599-43A9-B1A0-4910E1FAD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3" b="33361"/>
          <a:stretch/>
        </p:blipFill>
        <p:spPr>
          <a:xfrm>
            <a:off x="358773" y="1276350"/>
            <a:ext cx="8426451" cy="3203575"/>
          </a:xfr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06405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people, different, skiing&#10;&#10;Description automatically generated">
            <a:extLst>
              <a:ext uri="{FF2B5EF4-FFF2-40B4-BE49-F238E27FC236}">
                <a16:creationId xmlns:a16="http://schemas.microsoft.com/office/drawing/2014/main" id="{A179EB14-A7F6-4EA7-9C0D-CA1A450DC9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8" b="7828"/>
          <a:stretch>
            <a:fillRect/>
          </a:stretch>
        </p:blipFill>
        <p:spPr/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700316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F17B1C1-9F54-46FF-8A67-CA2E61D2B8F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8" b="782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5E095E-3C0D-445C-A239-768CC5D46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01" y="376238"/>
            <a:ext cx="7237224" cy="2496171"/>
          </a:xfrm>
        </p:spPr>
        <p:txBody>
          <a:bodyPr/>
          <a:lstStyle/>
          <a:p>
            <a:r>
              <a:rPr lang="en-GB" dirty="0" err="1"/>
              <a:t>Kapiteltrenner</a:t>
            </a:r>
            <a:r>
              <a:rPr lang="en-GB" dirty="0"/>
              <a:t> für</a:t>
            </a:r>
            <a:br>
              <a:rPr lang="de-CH" dirty="0"/>
            </a:br>
            <a:r>
              <a:rPr lang="en-GB" dirty="0"/>
              <a:t>Kapitel 2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C20A8-6CED-481F-AD1A-E69802461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Kapiteltrenner</a:t>
            </a:r>
            <a:r>
              <a:rPr lang="en-GB" dirty="0"/>
              <a:t> mit Bild</a:t>
            </a:r>
            <a:endParaRPr lang="en-GB"/>
          </a:p>
          <a:p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089650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0F9F-2859-43FF-A0C6-786232BA9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E3DFB4-9954-9C2A-3426-F5C5114C61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000" y="735013"/>
            <a:ext cx="7957225" cy="3744912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  <a:spcAft>
                <a:spcPts val="2500"/>
              </a:spcAft>
            </a:pPr>
            <a:r>
              <a:rPr lang="en-GB" sz="3200" dirty="0"/>
              <a:t>Research question:</a:t>
            </a:r>
          </a:p>
          <a:p>
            <a:pPr>
              <a:lnSpc>
                <a:spcPct val="120000"/>
              </a:lnSpc>
            </a:pPr>
            <a:r>
              <a:rPr lang="en-GB" sz="3200" dirty="0"/>
              <a:t>What is the relationship between </a:t>
            </a:r>
            <a:r>
              <a:rPr lang="en-GB" sz="3200" b="1" dirty="0"/>
              <a:t>the maximum number of sick leave days </a:t>
            </a:r>
            <a:r>
              <a:rPr lang="en-GB" sz="3200" dirty="0"/>
              <a:t>and </a:t>
            </a:r>
            <a:r>
              <a:rPr lang="en-GB" sz="3200" b="1" dirty="0"/>
              <a:t>productivity</a:t>
            </a:r>
            <a:r>
              <a:rPr lang="en-GB" sz="3200" dirty="0"/>
              <a:t>?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428630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86AC-0084-4DC8-B430-5914B8A3B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Tabellentitle </a:t>
            </a:r>
            <a:r>
              <a:rPr lang="en-GB" dirty="0" err="1"/>
              <a:t>Lorem</a:t>
            </a:r>
            <a:r>
              <a:rPr lang="en-GB" dirty="0"/>
              <a:t> Ipsum</a:t>
            </a:r>
            <a:endParaRPr lang="en-GB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8821795-9FF6-4681-89E7-A34A0FBE3D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470993"/>
              </p:ext>
            </p:extLst>
          </p:nvPr>
        </p:nvGraphicFramePr>
        <p:xfrm>
          <a:off x="358775" y="1276350"/>
          <a:ext cx="8426450" cy="2225040"/>
        </p:xfrm>
        <a:graphic>
          <a:graphicData uri="http://schemas.openxmlformats.org/drawingml/2006/table">
            <a:tbl>
              <a:tblPr firstRow="1" firstCol="1" lastRow="1" bandRow="1">
                <a:tableStyleId>{0E3FDE45-AF77-4B5C-9715-49D594BDF05E}</a:tableStyleId>
              </a:tblPr>
              <a:tblGrid>
                <a:gridCol w="1685290">
                  <a:extLst>
                    <a:ext uri="{9D8B030D-6E8A-4147-A177-3AD203B41FA5}">
                      <a16:colId xmlns:a16="http://schemas.microsoft.com/office/drawing/2014/main" val="1269366838"/>
                    </a:ext>
                  </a:extLst>
                </a:gridCol>
                <a:gridCol w="1685290">
                  <a:extLst>
                    <a:ext uri="{9D8B030D-6E8A-4147-A177-3AD203B41FA5}">
                      <a16:colId xmlns:a16="http://schemas.microsoft.com/office/drawing/2014/main" val="2863548256"/>
                    </a:ext>
                  </a:extLst>
                </a:gridCol>
                <a:gridCol w="1685290">
                  <a:extLst>
                    <a:ext uri="{9D8B030D-6E8A-4147-A177-3AD203B41FA5}">
                      <a16:colId xmlns:a16="http://schemas.microsoft.com/office/drawing/2014/main" val="1270807168"/>
                    </a:ext>
                  </a:extLst>
                </a:gridCol>
                <a:gridCol w="1685290">
                  <a:extLst>
                    <a:ext uri="{9D8B030D-6E8A-4147-A177-3AD203B41FA5}">
                      <a16:colId xmlns:a16="http://schemas.microsoft.com/office/drawing/2014/main" val="1265819246"/>
                    </a:ext>
                  </a:extLst>
                </a:gridCol>
                <a:gridCol w="1685290">
                  <a:extLst>
                    <a:ext uri="{9D8B030D-6E8A-4147-A177-3AD203B41FA5}">
                      <a16:colId xmlns:a16="http://schemas.microsoft.com/office/drawing/2014/main" val="2288403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2019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2020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2021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783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Rubrik 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10’000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11’000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12’000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13’000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447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Rubrik 2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800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800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800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800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12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Rubrik 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1’000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2’000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3’000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4’000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Rubrik 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3’333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4’444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5’555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6’666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454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Rubrik 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15’133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18’144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21’355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GB" dirty="0"/>
                        <a:t>24’466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55443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26073-96A6-43AA-B331-67158FD2A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50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61977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5C1EC-A626-4F8C-852B-0E4C22E70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CAC41A5F-27A4-4729-ACDA-2040AD0B98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7155403"/>
              </p:ext>
            </p:extLst>
          </p:nvPr>
        </p:nvGraphicFramePr>
        <p:xfrm>
          <a:off x="358775" y="1276349"/>
          <a:ext cx="8426450" cy="3203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8848F-86A0-4395-89B2-3529475B5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51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2148646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9EE53-D040-4DDF-BAB5-1C4452286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BA1418F1-0728-42EB-B965-D6126F48971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96974507"/>
              </p:ext>
            </p:extLst>
          </p:nvPr>
        </p:nvGraphicFramePr>
        <p:xfrm>
          <a:off x="358775" y="1276349"/>
          <a:ext cx="4122738" cy="3203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7D5E2233-A4CA-4534-92B1-90C110CBC2A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2598809"/>
              </p:ext>
            </p:extLst>
          </p:nvPr>
        </p:nvGraphicFramePr>
        <p:xfrm>
          <a:off x="4662488" y="1276349"/>
          <a:ext cx="4122737" cy="3203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8A6948-0897-4318-92E8-D253A10AEF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52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0780068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1FB1-FB0D-4D2C-8996-09D26643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Fragen?</a:t>
            </a:r>
            <a:br>
              <a:rPr lang="da-DK" dirty="0"/>
            </a:br>
            <a:r>
              <a:rPr lang="en-GB" dirty="0"/>
              <a:t>Feedback?</a:t>
            </a:r>
            <a:br>
              <a:rPr lang="da-DK" dirty="0"/>
            </a:br>
            <a:r>
              <a:rPr lang="en-GB" dirty="0"/>
              <a:t>Anregungen?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27469E7-BC1E-4EE7-9CE2-EF2A4ACB4E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832775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632E5-3465-4C52-9536-FDC6BD8B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Icons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00BA5-8516-4630-8D00-B1991AE9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54</a:t>
            </a:fld>
            <a:endParaRPr lang="en-GB"/>
          </a:p>
        </p:txBody>
      </p:sp>
      <p:pic>
        <p:nvPicPr>
          <p:cNvPr id="125" name="Graphic 124">
            <a:extLst>
              <a:ext uri="{FF2B5EF4-FFF2-40B4-BE49-F238E27FC236}">
                <a16:creationId xmlns:a16="http://schemas.microsoft.com/office/drawing/2014/main" id="{0E861356-5E00-4A9F-8139-6FC624416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974" y="994807"/>
            <a:ext cx="457200" cy="4572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A257424E-DD48-4988-9C04-9CED115B5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611" y="994807"/>
            <a:ext cx="457200" cy="4572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D488D462-F3FB-43E3-BF34-E7A071FB6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3248" y="994807"/>
            <a:ext cx="457200" cy="45720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7736BC19-6737-4175-80EA-6C413250DD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8885" y="994806"/>
            <a:ext cx="457201" cy="457201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9FD08D20-3B31-4C59-9C4F-4D07CC2E3A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4523" y="994807"/>
            <a:ext cx="457200" cy="457200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DB6CB0A4-2A89-4B26-B35E-37AB5B93A4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80161" y="994807"/>
            <a:ext cx="457200" cy="457200"/>
          </a:xfrm>
          <a:prstGeom prst="rect">
            <a:avLst/>
          </a:prstGeom>
        </p:spPr>
      </p:pic>
      <p:pic>
        <p:nvPicPr>
          <p:cNvPr id="137" name="Graphic 136">
            <a:extLst>
              <a:ext uri="{FF2B5EF4-FFF2-40B4-BE49-F238E27FC236}">
                <a16:creationId xmlns:a16="http://schemas.microsoft.com/office/drawing/2014/main" id="{715C2536-1AF4-4248-984B-4581BC1B66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05798" y="994807"/>
            <a:ext cx="457200" cy="457200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0AABD82F-E81D-49B2-8B97-FA8C1720F3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431435" y="994807"/>
            <a:ext cx="457200" cy="457200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15EE42A0-9CDA-4A2F-B9AD-87258832C6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157072" y="994807"/>
            <a:ext cx="457200" cy="457200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458448A4-27C2-409C-8B2F-BAC6BCA3E9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82709" y="994807"/>
            <a:ext cx="457200" cy="457200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A65DAEFA-EF79-40B7-9DD9-23B3DC52372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08346" y="994807"/>
            <a:ext cx="457200" cy="457200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A1051164-7915-4A0D-BB56-6617E2F3DE0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333983" y="998266"/>
            <a:ext cx="453741" cy="453741"/>
          </a:xfrm>
          <a:prstGeom prst="rect">
            <a:avLst/>
          </a:prstGeom>
        </p:spPr>
      </p:pic>
      <p:pic>
        <p:nvPicPr>
          <p:cNvPr id="149" name="Graphic 148">
            <a:extLst>
              <a:ext uri="{FF2B5EF4-FFF2-40B4-BE49-F238E27FC236}">
                <a16:creationId xmlns:a16="http://schemas.microsoft.com/office/drawing/2014/main" id="{8389C4E1-F1AB-4107-A652-B4E8C1D5797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1975" y="1734414"/>
            <a:ext cx="457200" cy="457200"/>
          </a:xfrm>
          <a:prstGeom prst="rect">
            <a:avLst/>
          </a:prstGeom>
        </p:spPr>
      </p:pic>
      <p:pic>
        <p:nvPicPr>
          <p:cNvPr id="151" name="Graphic 150">
            <a:extLst>
              <a:ext uri="{FF2B5EF4-FFF2-40B4-BE49-F238E27FC236}">
                <a16:creationId xmlns:a16="http://schemas.microsoft.com/office/drawing/2014/main" id="{37BD090B-38FD-4373-851A-4CE8C4CC58D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75942" y="1734414"/>
            <a:ext cx="457200" cy="457200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C3B0EB3E-9C3D-4469-A4F1-89BDB10BAE9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799909" y="1734414"/>
            <a:ext cx="457200" cy="45720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E5BE9588-A8C0-4A7A-B74F-2828E88B222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523875" y="1734414"/>
            <a:ext cx="457200" cy="457200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375189AC-A77F-4193-B88E-21F6BE1EF37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247842" y="1734414"/>
            <a:ext cx="457200" cy="457200"/>
          </a:xfrm>
          <a:prstGeom prst="rect">
            <a:avLst/>
          </a:prstGeom>
        </p:spPr>
      </p:pic>
      <p:pic>
        <p:nvPicPr>
          <p:cNvPr id="159" name="Graphic 158">
            <a:extLst>
              <a:ext uri="{FF2B5EF4-FFF2-40B4-BE49-F238E27FC236}">
                <a16:creationId xmlns:a16="http://schemas.microsoft.com/office/drawing/2014/main" id="{E9410F50-CC2B-41FF-B96E-57547FB2ED6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971809" y="1734414"/>
            <a:ext cx="457200" cy="457200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B25FD0DE-1FD7-4C77-9889-80E65A02882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695775" y="1734414"/>
            <a:ext cx="457200" cy="45720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F9F89EC4-AC87-424C-BB80-FB88D34BE9D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419742" y="1734413"/>
            <a:ext cx="457201" cy="457201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4C7D796F-4B08-43DF-AD08-5FDBDA4F0E4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143710" y="1734414"/>
            <a:ext cx="457200" cy="457200"/>
          </a:xfrm>
          <a:prstGeom prst="rect">
            <a:avLst/>
          </a:prstGeom>
        </p:spPr>
      </p:pic>
      <p:pic>
        <p:nvPicPr>
          <p:cNvPr id="167" name="Graphic 166">
            <a:extLst>
              <a:ext uri="{FF2B5EF4-FFF2-40B4-BE49-F238E27FC236}">
                <a16:creationId xmlns:a16="http://schemas.microsoft.com/office/drawing/2014/main" id="{AC6BC3A4-7336-4957-9C7F-F669D566386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867677" y="1734413"/>
            <a:ext cx="457201" cy="457201"/>
          </a:xfrm>
          <a:prstGeom prst="rect">
            <a:avLst/>
          </a:prstGeom>
        </p:spPr>
      </p:pic>
      <p:pic>
        <p:nvPicPr>
          <p:cNvPr id="169" name="Graphic 168">
            <a:extLst>
              <a:ext uri="{FF2B5EF4-FFF2-40B4-BE49-F238E27FC236}">
                <a16:creationId xmlns:a16="http://schemas.microsoft.com/office/drawing/2014/main" id="{63538417-75C0-4A3E-B574-F0C23BE6651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591644" y="1734414"/>
            <a:ext cx="457200" cy="457200"/>
          </a:xfrm>
          <a:prstGeom prst="rect">
            <a:avLst/>
          </a:prstGeom>
        </p:spPr>
      </p:pic>
      <p:pic>
        <p:nvPicPr>
          <p:cNvPr id="171" name="Graphic 170">
            <a:extLst>
              <a:ext uri="{FF2B5EF4-FFF2-40B4-BE49-F238E27FC236}">
                <a16:creationId xmlns:a16="http://schemas.microsoft.com/office/drawing/2014/main" id="{FAF820F6-2BD1-4360-BCEB-BFE1FF4D82EC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315610" y="1737873"/>
            <a:ext cx="453741" cy="453741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EB6BF549-0040-458C-85C1-6E16BC27EC16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51974" y="2531524"/>
            <a:ext cx="457200" cy="457200"/>
          </a:xfrm>
          <a:prstGeom prst="rect">
            <a:avLst/>
          </a:prstGeom>
        </p:spPr>
      </p:pic>
      <p:pic>
        <p:nvPicPr>
          <p:cNvPr id="175" name="Graphic 174">
            <a:extLst>
              <a:ext uri="{FF2B5EF4-FFF2-40B4-BE49-F238E27FC236}">
                <a16:creationId xmlns:a16="http://schemas.microsoft.com/office/drawing/2014/main" id="{E2301586-F352-4E35-B93F-4EFB1BAA3298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78670" y="2531524"/>
            <a:ext cx="457200" cy="457200"/>
          </a:xfrm>
          <a:prstGeom prst="rect">
            <a:avLst/>
          </a:prstGeom>
        </p:spPr>
      </p:pic>
      <p:pic>
        <p:nvPicPr>
          <p:cNvPr id="177" name="Graphic 176">
            <a:extLst>
              <a:ext uri="{FF2B5EF4-FFF2-40B4-BE49-F238E27FC236}">
                <a16:creationId xmlns:a16="http://schemas.microsoft.com/office/drawing/2014/main" id="{5CA1D01E-6071-44CF-B884-6EF1452DB7E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805366" y="2531524"/>
            <a:ext cx="457200" cy="457200"/>
          </a:xfrm>
          <a:prstGeom prst="rect">
            <a:avLst/>
          </a:prstGeom>
        </p:spPr>
      </p:pic>
      <p:pic>
        <p:nvPicPr>
          <p:cNvPr id="179" name="Graphic 178">
            <a:extLst>
              <a:ext uri="{FF2B5EF4-FFF2-40B4-BE49-F238E27FC236}">
                <a16:creationId xmlns:a16="http://schemas.microsoft.com/office/drawing/2014/main" id="{3DF6BAAC-C9E8-4A49-AEC0-637644790CF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532062" y="2531524"/>
            <a:ext cx="457200" cy="457200"/>
          </a:xfrm>
          <a:prstGeom prst="rect">
            <a:avLst/>
          </a:prstGeom>
        </p:spPr>
      </p:pic>
      <p:pic>
        <p:nvPicPr>
          <p:cNvPr id="181" name="Graphic 180">
            <a:extLst>
              <a:ext uri="{FF2B5EF4-FFF2-40B4-BE49-F238E27FC236}">
                <a16:creationId xmlns:a16="http://schemas.microsoft.com/office/drawing/2014/main" id="{52F97335-F1C9-40CE-92E5-FD335385A123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258758" y="2531524"/>
            <a:ext cx="457200" cy="457200"/>
          </a:xfrm>
          <a:prstGeom prst="rect">
            <a:avLst/>
          </a:prstGeom>
        </p:spPr>
      </p:pic>
      <p:pic>
        <p:nvPicPr>
          <p:cNvPr id="183" name="Graphic 182">
            <a:extLst>
              <a:ext uri="{FF2B5EF4-FFF2-40B4-BE49-F238E27FC236}">
                <a16:creationId xmlns:a16="http://schemas.microsoft.com/office/drawing/2014/main" id="{09A527DE-54A1-4CE0-BE6A-2DD1E197E550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985454" y="2531524"/>
            <a:ext cx="457200" cy="457200"/>
          </a:xfrm>
          <a:prstGeom prst="rect">
            <a:avLst/>
          </a:prstGeom>
        </p:spPr>
      </p:pic>
      <p:pic>
        <p:nvPicPr>
          <p:cNvPr id="185" name="Graphic 184">
            <a:extLst>
              <a:ext uri="{FF2B5EF4-FFF2-40B4-BE49-F238E27FC236}">
                <a16:creationId xmlns:a16="http://schemas.microsoft.com/office/drawing/2014/main" id="{662631A2-4719-4317-9CC7-4795EE757031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4712150" y="2531524"/>
            <a:ext cx="457200" cy="457200"/>
          </a:xfrm>
          <a:prstGeom prst="rect">
            <a:avLst/>
          </a:prstGeom>
        </p:spPr>
      </p:pic>
      <p:pic>
        <p:nvPicPr>
          <p:cNvPr id="187" name="Graphic 186">
            <a:extLst>
              <a:ext uri="{FF2B5EF4-FFF2-40B4-BE49-F238E27FC236}">
                <a16:creationId xmlns:a16="http://schemas.microsoft.com/office/drawing/2014/main" id="{91E9258A-2B12-46F1-96BD-8DE7B67CB38E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5438846" y="2531524"/>
            <a:ext cx="457200" cy="457200"/>
          </a:xfrm>
          <a:prstGeom prst="rect">
            <a:avLst/>
          </a:prstGeom>
        </p:spPr>
      </p:pic>
      <p:pic>
        <p:nvPicPr>
          <p:cNvPr id="189" name="Graphic 188">
            <a:extLst>
              <a:ext uri="{FF2B5EF4-FFF2-40B4-BE49-F238E27FC236}">
                <a16:creationId xmlns:a16="http://schemas.microsoft.com/office/drawing/2014/main" id="{21B2CBE5-A6DF-4597-A0D6-D0AF57D3D6AF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165541" y="2531524"/>
            <a:ext cx="457200" cy="457200"/>
          </a:xfrm>
          <a:prstGeom prst="rect">
            <a:avLst/>
          </a:prstGeom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16D6032C-FF40-46D5-99B5-2EDA9F0D094A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6892237" y="2531524"/>
            <a:ext cx="457200" cy="457200"/>
          </a:xfrm>
          <a:prstGeom prst="rect">
            <a:avLst/>
          </a:prstGeom>
        </p:spPr>
      </p:pic>
      <p:pic>
        <p:nvPicPr>
          <p:cNvPr id="193" name="Graphic 192">
            <a:extLst>
              <a:ext uri="{FF2B5EF4-FFF2-40B4-BE49-F238E27FC236}">
                <a16:creationId xmlns:a16="http://schemas.microsoft.com/office/drawing/2014/main" id="{E4B35042-0D5B-47E8-B2C8-AEA8EC19E64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618933" y="2531523"/>
            <a:ext cx="457201" cy="457201"/>
          </a:xfrm>
          <a:prstGeom prst="rect">
            <a:avLst/>
          </a:prstGeom>
        </p:spPr>
      </p:pic>
      <p:pic>
        <p:nvPicPr>
          <p:cNvPr id="195" name="Graphic 194">
            <a:extLst>
              <a:ext uri="{FF2B5EF4-FFF2-40B4-BE49-F238E27FC236}">
                <a16:creationId xmlns:a16="http://schemas.microsoft.com/office/drawing/2014/main" id="{441E2A85-0FAE-4A5F-870C-0A8162E54C41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8345630" y="2531524"/>
            <a:ext cx="457200" cy="457200"/>
          </a:xfrm>
          <a:prstGeom prst="rect">
            <a:avLst/>
          </a:prstGeom>
        </p:spPr>
      </p:pic>
      <p:pic>
        <p:nvPicPr>
          <p:cNvPr id="197" name="Graphic 196">
            <a:extLst>
              <a:ext uri="{FF2B5EF4-FFF2-40B4-BE49-F238E27FC236}">
                <a16:creationId xmlns:a16="http://schemas.microsoft.com/office/drawing/2014/main" id="{88D72FC3-5B21-4D81-9FAD-27C0BE18C06B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351975" y="3343149"/>
            <a:ext cx="457200" cy="457200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3BF6CACD-58EA-40EE-8319-FAAF6D37B58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1080650" y="3343149"/>
            <a:ext cx="457200" cy="457200"/>
          </a:xfrm>
          <a:prstGeom prst="rect">
            <a:avLst/>
          </a:prstGeom>
        </p:spPr>
      </p:pic>
      <p:pic>
        <p:nvPicPr>
          <p:cNvPr id="201" name="Graphic 200">
            <a:extLst>
              <a:ext uri="{FF2B5EF4-FFF2-40B4-BE49-F238E27FC236}">
                <a16:creationId xmlns:a16="http://schemas.microsoft.com/office/drawing/2014/main" id="{88BE6D3F-FCA4-47AA-B1F7-045688E2599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809325" y="3343149"/>
            <a:ext cx="457200" cy="457200"/>
          </a:xfrm>
          <a:prstGeom prst="rect">
            <a:avLst/>
          </a:prstGeom>
        </p:spPr>
      </p:pic>
      <p:pic>
        <p:nvPicPr>
          <p:cNvPr id="203" name="Graphic 202">
            <a:extLst>
              <a:ext uri="{FF2B5EF4-FFF2-40B4-BE49-F238E27FC236}">
                <a16:creationId xmlns:a16="http://schemas.microsoft.com/office/drawing/2014/main" id="{5CEDE1BD-059A-4243-99E4-7C2BD7CEA86E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2538000" y="3343149"/>
            <a:ext cx="457200" cy="457200"/>
          </a:xfrm>
          <a:prstGeom prst="rect">
            <a:avLst/>
          </a:prstGeom>
        </p:spPr>
      </p:pic>
      <p:pic>
        <p:nvPicPr>
          <p:cNvPr id="205" name="Graphic 204">
            <a:extLst>
              <a:ext uri="{FF2B5EF4-FFF2-40B4-BE49-F238E27FC236}">
                <a16:creationId xmlns:a16="http://schemas.microsoft.com/office/drawing/2014/main" id="{EEBF5D67-3751-4CCC-91A9-579EF9E5C168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3266675" y="3343148"/>
            <a:ext cx="457201" cy="457201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D7BAA74-AA26-49BE-AFC0-58E55950A576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3995351" y="3343149"/>
            <a:ext cx="457200" cy="457200"/>
          </a:xfrm>
          <a:prstGeom prst="rect">
            <a:avLst/>
          </a:prstGeom>
        </p:spPr>
      </p:pic>
      <p:pic>
        <p:nvPicPr>
          <p:cNvPr id="209" name="Graphic 208">
            <a:extLst>
              <a:ext uri="{FF2B5EF4-FFF2-40B4-BE49-F238E27FC236}">
                <a16:creationId xmlns:a16="http://schemas.microsoft.com/office/drawing/2014/main" id="{6E72A87F-56A7-4455-98D7-7CC401FE1CD7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4724026" y="3343149"/>
            <a:ext cx="457200" cy="457200"/>
          </a:xfrm>
          <a:prstGeom prst="rect">
            <a:avLst/>
          </a:prstGeom>
        </p:spPr>
      </p:pic>
      <p:pic>
        <p:nvPicPr>
          <p:cNvPr id="211" name="Graphic 210">
            <a:extLst>
              <a:ext uri="{FF2B5EF4-FFF2-40B4-BE49-F238E27FC236}">
                <a16:creationId xmlns:a16="http://schemas.microsoft.com/office/drawing/2014/main" id="{9C73F8F1-2EF2-4297-A3CD-9035ABCB83E8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452701" y="3343149"/>
            <a:ext cx="457200" cy="457200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276A1A1C-91BC-4268-9972-6324F04ACE05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6181375" y="3343148"/>
            <a:ext cx="457201" cy="457201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0AC45041-4088-49FA-83F5-CAEE55AEE800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6910051" y="3343149"/>
            <a:ext cx="457200" cy="45720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6E25D806-4E17-4B79-81E0-ADF82C931DBB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7638726" y="3343149"/>
            <a:ext cx="457200" cy="45720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78CA3D84-239D-47E7-BFF4-19605C95EA90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8367401" y="3343149"/>
            <a:ext cx="457200" cy="4572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942CD80-BEDE-45EE-A345-E44BB9D1BC6E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351974" y="4068241"/>
            <a:ext cx="457200" cy="4572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813A903B-44C4-47E4-85F8-A89493B11A2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1075942" y="4068241"/>
            <a:ext cx="457200" cy="45720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3464057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F5BF-F2A9-417F-9B37-917E6E327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Funktionsfarben/Icons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82236-5A4D-492C-9434-C23B8F1A1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55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0310B3-FDF4-4E31-A4D2-E4335CE25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7" t="6428" b="5357"/>
          <a:stretch/>
        </p:blipFill>
        <p:spPr>
          <a:xfrm>
            <a:off x="357187" y="1276350"/>
            <a:ext cx="4214813" cy="2352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A65AC4C-EE9E-4871-A55D-6B7E3FC3F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3590" y="1276350"/>
            <a:ext cx="457200" cy="457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BE8A92E-E127-4656-9F02-20FBAEE372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4929" y="1276350"/>
            <a:ext cx="457200" cy="457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8ABDAC8-A807-4C92-8598-FBB15F13AC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9259" y="1276350"/>
            <a:ext cx="457200" cy="4572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4911AAC-5085-4643-B3E1-A9797CBFDE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59259" y="2168771"/>
            <a:ext cx="457200" cy="457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70BD7E-2058-4A85-A6E2-5D46CAB052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83876" y="2167803"/>
            <a:ext cx="457200" cy="4572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7B1BB1-37AB-4D75-A3D8-DEF8C4D7B5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83590" y="2168771"/>
            <a:ext cx="457200" cy="457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B37FFC2-A0D6-4290-AEC9-D1AD8AB35A9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34735" y="3125531"/>
            <a:ext cx="457200" cy="4572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9270FD4-7026-4412-9690-4BD181EA93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683876" y="3125531"/>
            <a:ext cx="457200" cy="4572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60558C9-2C83-4894-9E74-32A6D2E556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385594" y="3125531"/>
            <a:ext cx="457200" cy="45720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67091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09C9E-EE1E-4067-A84B-9401A9D07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1044000"/>
            <a:ext cx="7957225" cy="685801"/>
          </a:xfrm>
        </p:spPr>
        <p:txBody>
          <a:bodyPr/>
          <a:lstStyle/>
          <a:p>
            <a:r>
              <a:rPr lang="en-GB" dirty="0"/>
              <a:t>Vielen Dank.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24696A-7729-409A-82A6-A1882A1979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8000" y="2626419"/>
            <a:ext cx="1908000" cy="862219"/>
          </a:xfrm>
        </p:spPr>
        <p:txBody>
          <a:bodyPr/>
          <a:lstStyle/>
          <a:p>
            <a:r>
              <a:rPr lang="en-GB" dirty="0"/>
              <a:t>Position</a:t>
            </a:r>
            <a:endParaRPr lang="en-GB"/>
          </a:p>
          <a:p>
            <a:r>
              <a:rPr lang="en-GB" dirty="0"/>
              <a:t>+41 71 224 21 11</a:t>
            </a:r>
            <a:endParaRPr lang="en-GB"/>
          </a:p>
          <a:p>
            <a:r>
              <a:rPr lang="en-GB" dirty="0"/>
              <a:t>vorname.name@unisg.ch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FEE361-0677-4444-B82C-2CD575B6D6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8000" y="2090947"/>
            <a:ext cx="1908000" cy="504411"/>
          </a:xfrm>
        </p:spPr>
        <p:txBody>
          <a:bodyPr/>
          <a:lstStyle/>
          <a:p>
            <a:r>
              <a:rPr lang="en-GB" dirty="0"/>
              <a:t>Name Vorname</a:t>
            </a:r>
            <a:endParaRPr lang="en-GB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9EA477-7A7D-4BD5-A32A-2431705E2C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6816" y="2626419"/>
            <a:ext cx="1908000" cy="862219"/>
          </a:xfrm>
        </p:spPr>
        <p:txBody>
          <a:bodyPr/>
          <a:lstStyle/>
          <a:p>
            <a:r>
              <a:rPr lang="en-GB" dirty="0"/>
              <a:t>Position</a:t>
            </a:r>
            <a:endParaRPr lang="en-GB"/>
          </a:p>
          <a:p>
            <a:r>
              <a:rPr lang="en-GB" dirty="0"/>
              <a:t>+41 71 224 21 11</a:t>
            </a:r>
            <a:endParaRPr lang="en-GB"/>
          </a:p>
          <a:p>
            <a:r>
              <a:rPr lang="en-GB" dirty="0"/>
              <a:t>vorname.name@unisg.ch</a:t>
            </a:r>
            <a:endParaRPr lang="en-GB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6A4ECC9-C237-413E-ACA3-3F8319B5C3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6816" y="2090947"/>
            <a:ext cx="1908000" cy="504411"/>
          </a:xfrm>
        </p:spPr>
        <p:txBody>
          <a:bodyPr/>
          <a:lstStyle/>
          <a:p>
            <a:r>
              <a:rPr lang="en-GB" dirty="0"/>
              <a:t>Name Vorname</a:t>
            </a:r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2ADBD2-750B-4AB3-9153-C014B486B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45933" y="2626419"/>
            <a:ext cx="1908000" cy="862219"/>
          </a:xfrm>
        </p:spPr>
        <p:txBody>
          <a:bodyPr/>
          <a:lstStyle/>
          <a:p>
            <a:r>
              <a:rPr lang="en-GB" dirty="0"/>
              <a:t>Position</a:t>
            </a:r>
            <a:endParaRPr lang="en-GB"/>
          </a:p>
          <a:p>
            <a:r>
              <a:rPr lang="en-GB" dirty="0"/>
              <a:t>+41 71 224 21 11</a:t>
            </a:r>
            <a:endParaRPr lang="en-GB"/>
          </a:p>
          <a:p>
            <a:r>
              <a:rPr lang="en-GB" dirty="0"/>
              <a:t>vorname.name@unisg.ch</a:t>
            </a:r>
            <a:endParaRPr lang="en-GB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4153CA6-507E-4AF3-9FFB-AF33CB0494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5933" y="2090947"/>
            <a:ext cx="1908000" cy="504411"/>
          </a:xfrm>
        </p:spPr>
        <p:txBody>
          <a:bodyPr/>
          <a:lstStyle/>
          <a:p>
            <a:r>
              <a:rPr lang="en-GB" dirty="0"/>
              <a:t>Name Vorname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579F3-9E4D-4B77-A1A9-7BD0A6B28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388" y="4027251"/>
            <a:ext cx="493406" cy="457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41F086-1C70-4391-8FD2-1957442059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8" t="13690" b="14256"/>
          <a:stretch/>
        </p:blipFill>
        <p:spPr>
          <a:xfrm>
            <a:off x="6832891" y="4027250"/>
            <a:ext cx="843193" cy="4879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B60D22-5E16-4CE3-A1B9-DE07D568F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648" y="4036979"/>
            <a:ext cx="327802" cy="4573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76B503-B2B9-4A0B-9F09-D2E0223A2198}"/>
              </a:ext>
            </a:extLst>
          </p:cNvPr>
          <p:cNvSpPr txBox="1"/>
          <p:nvPr/>
        </p:nvSpPr>
        <p:spPr>
          <a:xfrm>
            <a:off x="6897016" y="3750624"/>
            <a:ext cx="9073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000" dirty="0"/>
              <a:t>Akkreditierungen</a:t>
            </a:r>
            <a:endParaRPr lang="en-GB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88319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56863-B3B6-F698-7962-0A1C2796E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18C68-FCFF-0E67-F5D7-0E4FAD59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00" y="376238"/>
            <a:ext cx="7237225" cy="2496171"/>
          </a:xfrm>
        </p:spPr>
        <p:txBody>
          <a:bodyPr/>
          <a:lstStyle/>
          <a:p>
            <a:br>
              <a:rPr lang="de-CH" dirty="0"/>
            </a:br>
            <a:r>
              <a:rPr lang="de-CH" dirty="0"/>
              <a:t>Chapter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BB977-2793-FA3D-D17A-790380423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7999" y="3001618"/>
            <a:ext cx="6192000" cy="1478308"/>
          </a:xfrm>
        </p:spPr>
        <p:txBody>
          <a:bodyPr/>
          <a:lstStyle/>
          <a:p>
            <a:r>
              <a:rPr lang="en-GB" dirty="0"/>
              <a:t>Conceptual model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707309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824AF-B8A7-85BA-2B40-5E699B41B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2E9FDBA-E86C-D2E6-7E31-74481A81C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GB" dirty="0"/>
              <a:t>Agents, environment, and interaction </a:t>
            </a:r>
            <a:r>
              <a:rPr lang="en-GB" dirty="0" err="1"/>
              <a:t>behaviors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F763A-734B-A52D-79F7-1AD66677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fld id="{7559FC98-AF75-4A00-A03C-DF9FEBF6BCB9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2C69D798-D4CD-AC82-D0E3-EFF466ED3A3F}"/>
              </a:ext>
            </a:extLst>
          </p:cNvPr>
          <p:cNvSpPr txBox="1">
            <a:spLocks/>
          </p:cNvSpPr>
          <p:nvPr/>
        </p:nvSpPr>
        <p:spPr>
          <a:xfrm>
            <a:off x="358775" y="932230"/>
            <a:ext cx="2520000" cy="3202019"/>
          </a:xfrm>
          <a:prstGeom prst="rect">
            <a:avLst/>
          </a:prstGeom>
          <a:ln w="12700">
            <a:solidFill>
              <a:srgbClr val="00802F"/>
            </a:solidFill>
          </a:ln>
        </p:spPr>
        <p:txBody>
          <a:bodyPr vert="horz" lIns="36000" tIns="36000" rIns="36000" bIns="36000" rtlCol="0">
            <a:normAutofit lnSpcReduction="10000"/>
          </a:bodyPr>
          <a:lstStyle>
            <a:defPPr>
              <a:defRPr lang="de-DE"/>
            </a:defPPr>
            <a:lvl1pPr indent="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b="1"/>
            </a:lvl1pPr>
            <a:lvl2pPr marL="180000" lvl="1" indent="-18000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‒"/>
              <a:defRPr sz="1400"/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/>
            </a:lvl3pPr>
            <a:lvl4pPr marL="90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4pPr>
            <a:lvl5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5pPr>
            <a:lvl6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6pPr>
            <a:lvl7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7pPr>
            <a:lvl8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8pPr>
            <a:lvl9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9pPr>
          </a:lstStyle>
          <a:p>
            <a:pPr marL="0" lvl="1" indent="0">
              <a:buNone/>
            </a:pPr>
            <a:r>
              <a:rPr lang="en-GB" b="1" dirty="0"/>
              <a:t>Agents</a:t>
            </a:r>
          </a:p>
          <a:p>
            <a:pPr lvl="1"/>
            <a:r>
              <a:rPr lang="en-GB" dirty="0"/>
              <a:t>Work at 100% capacity when healthy (independent of one another)</a:t>
            </a:r>
          </a:p>
          <a:p>
            <a:pPr lvl="1"/>
            <a:r>
              <a:rPr lang="en-GB" dirty="0"/>
              <a:t>Do not work or work at reduced capacity when sick</a:t>
            </a:r>
          </a:p>
          <a:p>
            <a:pPr lvl="1"/>
            <a:r>
              <a:rPr lang="en-GB" dirty="0"/>
              <a:t>Presenteeism slows recovery</a:t>
            </a:r>
          </a:p>
          <a:p>
            <a:pPr lvl="1"/>
            <a:r>
              <a:rPr lang="en-GB" dirty="0"/>
              <a:t>Two types</a:t>
            </a:r>
          </a:p>
          <a:p>
            <a:pPr lvl="2"/>
            <a:r>
              <a:rPr lang="en-GB" dirty="0"/>
              <a:t>Absentees miss work when sick (if allowed)</a:t>
            </a:r>
          </a:p>
          <a:p>
            <a:pPr lvl="2"/>
            <a:r>
              <a:rPr lang="en-GB" dirty="0" err="1"/>
              <a:t>Presentees</a:t>
            </a:r>
            <a:r>
              <a:rPr lang="en-GB" dirty="0"/>
              <a:t> go to work when sick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6330BEF5-96A0-C949-8E61-6C3EB157CD9C}"/>
              </a:ext>
            </a:extLst>
          </p:cNvPr>
          <p:cNvSpPr txBox="1">
            <a:spLocks/>
          </p:cNvSpPr>
          <p:nvPr/>
        </p:nvSpPr>
        <p:spPr>
          <a:xfrm>
            <a:off x="3312000" y="932230"/>
            <a:ext cx="2520000" cy="3203575"/>
          </a:xfrm>
          <a:prstGeom prst="rect">
            <a:avLst/>
          </a:prstGeom>
          <a:ln w="12700">
            <a:solidFill>
              <a:srgbClr val="00802F"/>
            </a:solidFill>
          </a:ln>
        </p:spPr>
        <p:txBody>
          <a:bodyPr vert="horz" lIns="36000" tIns="36000" rIns="36000" bIns="36000" rtlCol="0">
            <a:normAutofit/>
          </a:bodyPr>
          <a:lstStyle>
            <a:defPPr>
              <a:defRPr lang="de-DE"/>
            </a:defPPr>
            <a:lvl1pPr indent="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b="1"/>
            </a:lvl1pPr>
            <a:lvl2pPr marL="180000" lvl="1" indent="-18000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‒"/>
              <a:defRPr sz="1400"/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/>
            </a:lvl3pPr>
            <a:lvl4pPr marL="90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4pPr>
            <a:lvl5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5pPr>
            <a:lvl6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6pPr>
            <a:lvl7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7pPr>
            <a:lvl8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8pPr>
            <a:lvl9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9pPr>
          </a:lstStyle>
          <a:p>
            <a:pPr marL="0" lvl="1" indent="0">
              <a:buNone/>
            </a:pPr>
            <a:r>
              <a:rPr lang="en-GB" b="1" dirty="0"/>
              <a:t>Environment</a:t>
            </a:r>
          </a:p>
          <a:p>
            <a:pPr lvl="1"/>
            <a:r>
              <a:rPr lang="en-GB" dirty="0"/>
              <a:t>Open floor plan office</a:t>
            </a:r>
          </a:p>
          <a:p>
            <a:pPr lvl="1"/>
            <a:r>
              <a:rPr lang="en-GB" dirty="0"/>
              <a:t>Number of workers is adjustable</a:t>
            </a:r>
          </a:p>
          <a:p>
            <a:pPr lvl="1"/>
            <a:r>
              <a:rPr lang="en-GB" dirty="0"/>
              <a:t>Option to divide workers into up to 9 teams</a:t>
            </a:r>
          </a:p>
          <a:p>
            <a:pPr lvl="1"/>
            <a:r>
              <a:rPr lang="en-GB" dirty="0"/>
              <a:t>One year</a:t>
            </a:r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92F4A642-7415-DBB5-C704-DDF503D59717}"/>
              </a:ext>
            </a:extLst>
          </p:cNvPr>
          <p:cNvSpPr txBox="1">
            <a:spLocks/>
          </p:cNvSpPr>
          <p:nvPr/>
        </p:nvSpPr>
        <p:spPr>
          <a:xfrm>
            <a:off x="6265225" y="932230"/>
            <a:ext cx="2520000" cy="3203575"/>
          </a:xfrm>
          <a:prstGeom prst="rect">
            <a:avLst/>
          </a:prstGeom>
          <a:ln w="12700">
            <a:solidFill>
              <a:srgbClr val="00802F"/>
            </a:solidFill>
          </a:ln>
        </p:spPr>
        <p:txBody>
          <a:bodyPr vert="horz" lIns="36000" tIns="36000" rIns="36000" bIns="36000" rtlCol="0">
            <a:normAutofit/>
          </a:bodyPr>
          <a:lstStyle>
            <a:defPPr>
              <a:defRPr lang="de-DE"/>
            </a:defPPr>
            <a:lvl1pPr indent="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b="1"/>
            </a:lvl1pPr>
            <a:lvl2pPr marL="180000" lvl="1" indent="-18000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‒"/>
              <a:defRPr sz="1400"/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/>
            </a:lvl3pPr>
            <a:lvl4pPr marL="90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4pPr>
            <a:lvl5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5pPr>
            <a:lvl6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6pPr>
            <a:lvl7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7pPr>
            <a:lvl8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8pPr>
            <a:lvl9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9pPr>
          </a:lstStyle>
          <a:p>
            <a:pPr marL="0" lvl="1" indent="0">
              <a:buNone/>
            </a:pPr>
            <a:r>
              <a:rPr lang="en-GB" b="1" dirty="0"/>
              <a:t>Interaction </a:t>
            </a:r>
            <a:r>
              <a:rPr lang="en-GB" b="1" dirty="0" err="1"/>
              <a:t>behaviors</a:t>
            </a:r>
            <a:endParaRPr lang="en-GB" b="1" dirty="0"/>
          </a:p>
          <a:p>
            <a:pPr lvl="1"/>
            <a:r>
              <a:rPr lang="en-GB" dirty="0"/>
              <a:t>Workers interact within and across teams with some probability</a:t>
            </a:r>
          </a:p>
          <a:p>
            <a:pPr lvl="1"/>
            <a:r>
              <a:rPr lang="en-GB" dirty="0"/>
              <a:t>Sick workers who go to work infect healthy workers within their team areas with some probability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BDFA09-413A-6DAE-4933-5D7C19928F9E}"/>
              </a:ext>
            </a:extLst>
          </p:cNvPr>
          <p:cNvCxnSpPr>
            <a:cxnSpLocks/>
            <a:stCxn id="11" idx="3"/>
            <a:endCxn id="4" idx="1"/>
          </p:cNvCxnSpPr>
          <p:nvPr/>
        </p:nvCxnSpPr>
        <p:spPr>
          <a:xfrm>
            <a:off x="2878775" y="2533240"/>
            <a:ext cx="433225" cy="778"/>
          </a:xfrm>
          <a:prstGeom prst="line">
            <a:avLst/>
          </a:prstGeom>
          <a:ln w="12700">
            <a:solidFill>
              <a:srgbClr val="008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BB1B7D-C088-2449-8D7C-007C29224C32}"/>
              </a:ext>
            </a:extLst>
          </p:cNvPr>
          <p:cNvCxnSpPr/>
          <p:nvPr/>
        </p:nvCxnSpPr>
        <p:spPr>
          <a:xfrm>
            <a:off x="5832000" y="2533239"/>
            <a:ext cx="433225" cy="778"/>
          </a:xfrm>
          <a:prstGeom prst="line">
            <a:avLst/>
          </a:prstGeom>
          <a:ln w="12700">
            <a:solidFill>
              <a:srgbClr val="008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1302FBC-F43B-E5D0-6F1B-74336F204F4F}"/>
              </a:ext>
            </a:extLst>
          </p:cNvPr>
          <p:cNvSpPr/>
          <p:nvPr/>
        </p:nvSpPr>
        <p:spPr>
          <a:xfrm>
            <a:off x="358775" y="4279531"/>
            <a:ext cx="8426449" cy="360000"/>
          </a:xfrm>
          <a:prstGeom prst="rect">
            <a:avLst/>
          </a:prstGeom>
          <a:ln>
            <a:solidFill>
              <a:srgbClr val="0080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Use </a:t>
            </a:r>
            <a:r>
              <a:rPr lang="de-CH" sz="1400" dirty="0" err="1"/>
              <a:t>model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</a:t>
            </a:r>
            <a:r>
              <a:rPr lang="de-CH" sz="1400" dirty="0" err="1"/>
              <a:t>analyze</a:t>
            </a:r>
            <a:r>
              <a:rPr lang="de-CH" sz="1400" dirty="0"/>
              <a:t> </a:t>
            </a:r>
            <a:r>
              <a:rPr lang="de-CH" sz="1400" dirty="0" err="1"/>
              <a:t>effects</a:t>
            </a:r>
            <a:r>
              <a:rPr lang="de-CH" sz="1400" dirty="0"/>
              <a:t> </a:t>
            </a:r>
            <a:r>
              <a:rPr lang="de-CH" sz="1400" dirty="0" err="1"/>
              <a:t>of</a:t>
            </a:r>
            <a:r>
              <a:rPr lang="de-CH" sz="1400" dirty="0"/>
              <a:t> </a:t>
            </a:r>
            <a:r>
              <a:rPr lang="de-CH" sz="1400" dirty="0" err="1"/>
              <a:t>varying</a:t>
            </a:r>
            <a:r>
              <a:rPr lang="de-CH" sz="1400" dirty="0"/>
              <a:t> sick </a:t>
            </a:r>
            <a:r>
              <a:rPr lang="de-CH" sz="1400" dirty="0" err="1"/>
              <a:t>leave</a:t>
            </a:r>
            <a:r>
              <a:rPr lang="de-CH" sz="1400" dirty="0"/>
              <a:t> </a:t>
            </a:r>
            <a:r>
              <a:rPr lang="de-CH" sz="1400" dirty="0" err="1"/>
              <a:t>day</a:t>
            </a:r>
            <a:r>
              <a:rPr lang="de-CH" sz="1400" dirty="0"/>
              <a:t> </a:t>
            </a:r>
            <a:r>
              <a:rPr lang="de-CH" sz="1400" dirty="0" err="1"/>
              <a:t>policies</a:t>
            </a:r>
            <a:r>
              <a:rPr lang="de-CH" sz="1400" dirty="0"/>
              <a:t> on </a:t>
            </a:r>
            <a:r>
              <a:rPr lang="de-CH" sz="1400" dirty="0" err="1"/>
              <a:t>productivity</a:t>
            </a:r>
            <a:endParaRPr lang="de-CH" sz="1400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751980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D9C66-67B8-3299-069D-84E41551F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AE2BFB09-C767-208D-8F76-3455222D0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GB" dirty="0"/>
              <a:t>Sickness choice and assumptions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ED898-97D3-E5C1-925D-5254975D7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fld id="{7559FC98-AF75-4A00-A03C-DF9FEBF6BCB9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EFE10A89-7859-F8C4-CF95-FBE6D8164F04}"/>
              </a:ext>
            </a:extLst>
          </p:cNvPr>
          <p:cNvSpPr txBox="1">
            <a:spLocks/>
          </p:cNvSpPr>
          <p:nvPr/>
        </p:nvSpPr>
        <p:spPr>
          <a:xfrm>
            <a:off x="358776" y="1276350"/>
            <a:ext cx="3997325" cy="3202019"/>
          </a:xfrm>
          <a:prstGeom prst="rect">
            <a:avLst/>
          </a:prstGeom>
          <a:ln w="12700">
            <a:solidFill>
              <a:srgbClr val="00802F"/>
            </a:solidFill>
          </a:ln>
        </p:spPr>
        <p:txBody>
          <a:bodyPr vert="horz" lIns="36000" tIns="36000" rIns="36000" bIns="36000" rtlCol="0">
            <a:normAutofit/>
          </a:bodyPr>
          <a:lstStyle>
            <a:defPPr>
              <a:defRPr lang="de-DE"/>
            </a:defPPr>
            <a:lvl1pPr indent="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b="1"/>
            </a:lvl1pPr>
            <a:lvl2pPr marL="180000" lvl="1" indent="-18000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‒"/>
              <a:defRPr sz="1400"/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/>
            </a:lvl3pPr>
            <a:lvl4pPr marL="90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4pPr>
            <a:lvl5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5pPr>
            <a:lvl6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6pPr>
            <a:lvl7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7pPr>
            <a:lvl8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8pPr>
            <a:lvl9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9pPr>
          </a:lstStyle>
          <a:p>
            <a:pPr marL="0" lvl="1" indent="0">
              <a:buNone/>
            </a:pPr>
            <a:r>
              <a:rPr lang="en-GB" b="1" dirty="0"/>
              <a:t>The Common Cold</a:t>
            </a:r>
          </a:p>
          <a:p>
            <a:pPr lvl="1"/>
            <a:r>
              <a:rPr lang="en-GB" dirty="0"/>
              <a:t>Causes one third of sick days in working population</a:t>
            </a:r>
            <a:r>
              <a:rPr lang="en-GB" baseline="30000" dirty="0"/>
              <a:t>1</a:t>
            </a:r>
            <a:endParaRPr lang="en-GB" dirty="0"/>
          </a:p>
          <a:p>
            <a:pPr lvl="1"/>
            <a:r>
              <a:rPr lang="en-GB" dirty="0"/>
              <a:t>Does not severely incapacitate patients (perceived minor disease)</a:t>
            </a:r>
          </a:p>
          <a:p>
            <a:pPr lvl="2">
              <a:buFont typeface="System Font Regular"/>
              <a:buChar char="→"/>
            </a:pPr>
            <a:r>
              <a:rPr lang="en-GB" dirty="0"/>
              <a:t>High level of presenteeism</a:t>
            </a:r>
            <a:r>
              <a:rPr lang="en-GB" baseline="30000" dirty="0"/>
              <a:t>2</a:t>
            </a:r>
            <a:endParaRPr lang="en-GB" dirty="0"/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54C37727-1A4B-1CB4-975D-9311789C536F}"/>
              </a:ext>
            </a:extLst>
          </p:cNvPr>
          <p:cNvSpPr txBox="1">
            <a:spLocks/>
          </p:cNvSpPr>
          <p:nvPr/>
        </p:nvSpPr>
        <p:spPr>
          <a:xfrm>
            <a:off x="4787900" y="1274794"/>
            <a:ext cx="3997325" cy="3203575"/>
          </a:xfrm>
          <a:prstGeom prst="rect">
            <a:avLst/>
          </a:prstGeom>
          <a:ln w="12700">
            <a:solidFill>
              <a:srgbClr val="00802F"/>
            </a:solidFill>
          </a:ln>
        </p:spPr>
        <p:txBody>
          <a:bodyPr vert="horz" lIns="36000" tIns="36000" rIns="36000" bIns="36000" rtlCol="0">
            <a:normAutofit/>
          </a:bodyPr>
          <a:lstStyle>
            <a:defPPr>
              <a:defRPr lang="de-DE"/>
            </a:defPPr>
            <a:lvl1pPr indent="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b="1"/>
            </a:lvl1pPr>
            <a:lvl2pPr marL="180000" lvl="1" indent="-18000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‒"/>
              <a:defRPr sz="1400"/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/>
            </a:lvl3pPr>
            <a:lvl4pPr marL="90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4pPr>
            <a:lvl5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5pPr>
            <a:lvl6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6pPr>
            <a:lvl7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7pPr>
            <a:lvl8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8pPr>
            <a:lvl9pPr marL="1260000" indent="-180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/>
            </a:lvl9pPr>
          </a:lstStyle>
          <a:p>
            <a:pPr marL="0" lvl="1" indent="0">
              <a:buNone/>
            </a:pPr>
            <a:r>
              <a:rPr lang="en-GB" b="1" dirty="0"/>
              <a:t>Assumptions</a:t>
            </a:r>
          </a:p>
          <a:p>
            <a:pPr lvl="1"/>
            <a:r>
              <a:rPr lang="en-GB" dirty="0"/>
              <a:t>All workers are healthy at beginning of year</a:t>
            </a:r>
          </a:p>
          <a:p>
            <a:pPr lvl="1"/>
            <a:r>
              <a:rPr lang="en-GB" dirty="0"/>
              <a:t>Risk of infection after work (constant during whole year)</a:t>
            </a:r>
          </a:p>
          <a:p>
            <a:pPr lvl="1"/>
            <a:r>
              <a:rPr lang="en-GB" dirty="0"/>
              <a:t>Incubation periods excluded</a:t>
            </a:r>
          </a:p>
          <a:p>
            <a:pPr lvl="1"/>
            <a:r>
              <a:rPr lang="en-GB" dirty="0"/>
              <a:t>Sick = contagious (constant)</a:t>
            </a:r>
          </a:p>
          <a:p>
            <a:pPr lvl="1"/>
            <a:r>
              <a:rPr lang="en-GB" dirty="0"/>
              <a:t>Workers know whether or not they are sick (and therefore contagious)</a:t>
            </a:r>
          </a:p>
          <a:p>
            <a:pPr lvl="1"/>
            <a:r>
              <a:rPr lang="en-GB" dirty="0"/>
              <a:t>Immune for some time after sickness (possibly 0)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6DA024-9A43-40A2-1780-368B74219E05}"/>
              </a:ext>
            </a:extLst>
          </p:cNvPr>
          <p:cNvCxnSpPr>
            <a:cxnSpLocks/>
            <a:stCxn id="11" idx="3"/>
            <a:endCxn id="4" idx="1"/>
          </p:cNvCxnSpPr>
          <p:nvPr/>
        </p:nvCxnSpPr>
        <p:spPr>
          <a:xfrm flipV="1">
            <a:off x="4356101" y="2876582"/>
            <a:ext cx="431799" cy="778"/>
          </a:xfrm>
          <a:prstGeom prst="line">
            <a:avLst/>
          </a:prstGeom>
          <a:ln w="12700">
            <a:solidFill>
              <a:srgbClr val="008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27718F9-72D3-7918-0266-865CBC4E596D}"/>
              </a:ext>
            </a:extLst>
          </p:cNvPr>
          <p:cNvSpPr txBox="1">
            <a:spLocks/>
          </p:cNvSpPr>
          <p:nvPr/>
        </p:nvSpPr>
        <p:spPr>
          <a:xfrm>
            <a:off x="358774" y="4913313"/>
            <a:ext cx="3600000" cy="1277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" baseline="30000" dirty="0"/>
              <a:t>1</a:t>
            </a:r>
            <a:r>
              <a:rPr lang="en-GB" sz="800" dirty="0"/>
              <a:t> (Van Wormer et al., 2017, p. 1), </a:t>
            </a:r>
            <a:r>
              <a:rPr lang="en-GB" sz="800" baseline="30000" dirty="0"/>
              <a:t>2</a:t>
            </a:r>
            <a:r>
              <a:rPr lang="en-GB" sz="800" dirty="0"/>
              <a:t> (Daniels et al., 2021, p. 2)</a:t>
            </a:r>
            <a:endParaRPr lang="en-GB" sz="800" baseline="30000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55376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8BFC3-518A-E87A-5B51-F2522D1D2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EA9F876-D0C5-CD2C-4CF0-C8FAE73F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</p:spPr>
        <p:txBody>
          <a:bodyPr/>
          <a:lstStyle/>
          <a:p>
            <a:r>
              <a:rPr lang="en-GB" dirty="0"/>
              <a:t>Model depiction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FADF5-0DB5-09D1-21A0-BAC8C8E75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/>
          <a:p>
            <a:fld id="{7559FC98-AF75-4A00-A03C-DF9FEBF6BCB9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2D43A6-AFB6-D356-F275-C2089EFD2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393" y="989028"/>
            <a:ext cx="6333213" cy="34908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BD06EA-EFE2-D758-7DBC-3CD468090F93}"/>
              </a:ext>
            </a:extLst>
          </p:cNvPr>
          <p:cNvSpPr txBox="1"/>
          <p:nvPr/>
        </p:nvSpPr>
        <p:spPr>
          <a:xfrm>
            <a:off x="358775" y="837423"/>
            <a:ext cx="1200200" cy="300082"/>
          </a:xfrm>
          <a:prstGeom prst="rect">
            <a:avLst/>
          </a:prstGeom>
          <a:noFill/>
          <a:ln w="12700">
            <a:solidFill>
              <a:srgbClr val="00802F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/>
              <a:t>1 </a:t>
            </a:r>
            <a:r>
              <a:rPr lang="de-CH" dirty="0" err="1"/>
              <a:t>day</a:t>
            </a:r>
            <a:r>
              <a:rPr lang="de-CH" dirty="0"/>
              <a:t> = 4 </a:t>
            </a:r>
            <a:r>
              <a:rPr lang="de-CH" dirty="0" err="1"/>
              <a:t>ticks</a:t>
            </a:r>
            <a:endParaRPr lang="de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127D5-8DCD-0C30-9A3D-91BE7E63E396}"/>
              </a:ext>
            </a:extLst>
          </p:cNvPr>
          <p:cNvSpPr txBox="1"/>
          <p:nvPr/>
        </p:nvSpPr>
        <p:spPr>
          <a:xfrm>
            <a:off x="358774" y="3237367"/>
            <a:ext cx="1413144" cy="300082"/>
          </a:xfrm>
          <a:prstGeom prst="rect">
            <a:avLst/>
          </a:prstGeom>
          <a:noFill/>
          <a:ln w="12700">
            <a:solidFill>
              <a:srgbClr val="00802F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/>
              <a:t>1 </a:t>
            </a:r>
            <a:r>
              <a:rPr lang="de-CH" dirty="0" err="1"/>
              <a:t>year</a:t>
            </a:r>
            <a:r>
              <a:rPr lang="de-CH" dirty="0"/>
              <a:t> = 260 </a:t>
            </a:r>
            <a:r>
              <a:rPr lang="de-CH" dirty="0" err="1"/>
              <a:t>days</a:t>
            </a:r>
            <a:endParaRPr lang="de-CH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4799121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d-frank\AppData\Local\Templafy\AddIns\PowerPointVsto\28b933c7-7fbc-40b3-a48d-ca001494d1ca.jp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d-frank\AppData\Local\Templafy\AddIns\PowerPointVsto\28b933c7-7fbc-40b3-a48d-ca001494d1ca.jpeg"/>
</p:tagLst>
</file>

<file path=ppt/theme/theme1.xml><?xml version="1.0" encoding="utf-8"?>
<a:theme xmlns:a="http://schemas.openxmlformats.org/drawingml/2006/main" name="UNISG PPT">
  <a:themeElements>
    <a:clrScheme name="uni stgallen Colors">
      <a:dk1>
        <a:sysClr val="windowText" lastClr="000000"/>
      </a:dk1>
      <a:lt1>
        <a:sysClr val="window" lastClr="FFFFFF"/>
      </a:lt1>
      <a:dk2>
        <a:srgbClr val="0A5F2D"/>
      </a:dk2>
      <a:lt2>
        <a:srgbClr val="FFFFFF"/>
      </a:lt2>
      <a:accent1>
        <a:srgbClr val="00802F"/>
      </a:accent1>
      <a:accent2>
        <a:srgbClr val="E1D7C3"/>
      </a:accent2>
      <a:accent3>
        <a:srgbClr val="EB6969"/>
      </a:accent3>
      <a:accent4>
        <a:srgbClr val="73A5AF"/>
      </a:accent4>
      <a:accent5>
        <a:srgbClr val="FFF04B"/>
      </a:accent5>
      <a:accent6>
        <a:srgbClr val="0A5F2D"/>
      </a:accent6>
      <a:hlink>
        <a:srgbClr val="00802F"/>
      </a:hlink>
      <a:folHlink>
        <a:srgbClr val="0A5F2D"/>
      </a:folHlink>
    </a:clrScheme>
    <a:fontScheme name="uni stgallen Font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_stgallen_master_01.potx" id="{30835CC8-2B5A-4E70-B341-DDAB901ED00B}" vid="{29D780FA-9373-4C8E-8A10-29358CDEA5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1870F55-7693-4BED-BB93-08298D6C04B0}">
  <we:reference id="94886107-76f9-4f92-aa81-ee726374f3e7" version="1.0.0.7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_rels/item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_rels/item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.xml"/></Relationships>
</file>

<file path=customXml/_rels/item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_rels/item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.xml"/></Relationships>
</file>

<file path=customXml/_rels/item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.xml"/></Relationships>
</file>

<file path=customXml/_rels/item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.xml"/></Relationships>
</file>

<file path=customXml/_rels/item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.xml"/></Relationships>
</file>

<file path=customXml/_rels/item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.xml"/></Relationships>
</file>

<file path=customXml/_rels/item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.xml"/></Relationships>
</file>

<file path=customXml/_rels/item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.xml"/></Relationships>
</file>

<file path=customXml/_rels/item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.xml"/></Relationships>
</file>

<file path=customXml/_rels/item1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.xml"/></Relationships>
</file>

<file path=customXml/_rels/item1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.xml"/></Relationships>
</file>

<file path=customXml/_rels/item1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.xml"/></Relationships>
</file>

<file path=customXml/_rels/item1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item1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10.xml><?xml version="1.0" encoding="utf-8"?>
<TemplafySlideFormConfiguration><![CDATA[{"formFields":[],"formDataEntries":[]}]]></TemplafySlideFormConfiguration>
</file>

<file path=customXml/item100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35648","enableDocumentContentUpdater":true,"version":"2.0"}]]></TemplafySlideTemplateConfiguration>
</file>

<file path=customXml/item101.xml><?xml version="1.0" encoding="utf-8"?>
<TemplafySlideTemplateConfiguration><![CDATA[{"slideVersion":1,"isValidatorEnabled":false,"isLocked":false,"elementsMetadata":[{"type":"shape","elementConfiguration":{"width":"{{UserProfile.Department.REFDepartmentLogo.WidthPNGPPT}}","height":"{{UserProfile.Department.REFDepartmentLogo.HeightPNGPPT}}","image":"{{UserProfile.Department.REFDepartmentLogo.ImagePNG}}","type":"image","disableUpdates":false}}],"slideId":"637750113834106457","enableDocumentContentUpdater":true,"version":"2.0"}]]></TemplafySlideTemplateConfiguration>
</file>

<file path=customXml/item102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103.xml><?xml version="1.0" encoding="utf-8"?>
<TemplafySlideFormConfiguration><![CDATA[{"formFields":[],"formDataEntries":[]}]]></TemplafySlideFormConfiguration>
</file>

<file path=customXml/item104.xml><?xml version="1.0" encoding="utf-8"?>
<TemplafySlideFormConfiguration><![CDATA[{"formFields":[],"formDataEntries":[]}]]></TemplafySlideFormConfiguration>
</file>

<file path=customXml/item105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106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107.xml><?xml version="1.0" encoding="utf-8"?>
<TemplafySlideFormConfiguration><![CDATA[{"formFields":[],"formDataEntries":[]}]]></TemplafySlideFormConfiguration>
</file>

<file path=customXml/item108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35648","enableDocumentContentUpdater":true,"version":"2.0"}]]></TemplafySlideTemplateConfiguration>
</file>

<file path=customXml/item109.xml><?xml version="1.0" encoding="utf-8"?>
<TemplafySlideFormConfiguration><![CDATA[{"formFields":[],"formDataEntries":[]}]]></TemplafySlideFormConfiguration>
</file>

<file path=customXml/item11.xml><?xml version="1.0" encoding="utf-8"?>
<TemplafySlideFormConfiguration><![CDATA[{"formFields":[],"formDataEntries":[]}]]></TemplafySlideFormConfiguration>
</file>

<file path=customXml/item110.xml><?xml version="1.0" encoding="utf-8"?>
<TemplafySlideFormConfiguration><![CDATA[{"formFields":[],"formDataEntries":[]}]]></TemplafySlideFormConfiguration>
</file>

<file path=customXml/item111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112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113.xml><?xml version="1.0" encoding="utf-8"?>
<TemplafySlideFormConfiguration><![CDATA[{"formFields":[],"formDataEntries":[]}]]></TemplafySlideFormConfiguration>
</file>

<file path=customXml/item114.xml><?xml version="1.0" encoding="utf-8"?>
<TemplafyTemplateConfiguration><![CDATA[{"elementsMetadata":[{"type":"shape","id":"d77af831-b551-43a2-9fef-47d18e39f560","elementConfiguration":{"binding":"{{FormatDateTime(Form.Date,Translate(\"DateFormat\"),DocumentLanguage)}}","type":"text","disableUpdates":false}},{"type":"shape","id":"78c4b1e0-5a0a-427a-8697-ea12eae9d81d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id":"c4f1009d-f796-4550-a339-f88f39a81e7a","elementConfiguration":{"binding":"{{Form.Footer}}","type":"text","disableUpdates":false}},{"type":"shape","id":"925e247d-ecb1-4b16-acce-95cbd55e4850","elementConfiguration":{"binding":"{{UserProfile.Department.DepartmentName}}","visibility":"{{IfElse(Form.FooterLogo, VisibilityType.Hidden,VisibilityType.Visible)}}","type":"text","disableUpdates":false}},{"type":"shape","id":"51812326-9f40-426e-893c-d2b7574dbd84","elementConfiguration":{"width":"{{UserProfile.Department.REFDepartmentLogo.WidthPNGPPT}}","height":"{{UserProfile.Department.REFDepartmentLogo.HeightPNGPPT}}","image":"{{UserProfile.Department.REFDepartmentLogo.ImagePNG}}","type":"image","disableUpdates":false}},{"type":"shape","id":"b3eab0e4-4af7-4b19-86a0-9f250617cab9","elementConfiguration":{"binding":"{{UserProfile.Department.DepartmentName}} \n{{UserProfile.Department.DepartmentStreet}} {{UserProfile.Department.DepartmentStreetNumber}} \n{{UserProfile.Department.DepartmentPOBox}} {{UserProfile.Department.DepartmentCity}} \n{{UserProfile.Department.DepartmentCountry}} \n{{UserProfile.Department.DepartmentWebsite}}","type":"text","disableUpdates":false}},{"type":"shape","id":"4efc6b5c-1542-4504-81fb-9daed29ec0b5","elementConfiguration":{"width":"{{UserProfile.Department.REFDepartmentLogo.WidthPNGPPT}}","height":"{{UserProfile.Department.REFDepartmentLogo.HeightPNGPPT}}","image":"{{UserProfile.Department.REFDepartmentLogo.ImagePNG}}","type":"image","disableUpdates":false}},{"type":"shape","id":"fbc0a869-2bf5-49fe-84fb-ed636641f815","elementConfiguration":{"binding":"{{FormatDateTime(Form.Date,Translate(\"DateFormat\"),DocumentLanguage)}}","type":"text","disableUpdates":false}},{"type":"shape","id":"2376da1c-079e-4fbc-94bc-563a59335e9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id":"2e869805-391e-45e4-ba76-e717e54a4b9a","elementConfiguration":{"binding":"{{Form.Footer}}","type":"text","disableUpdates":false}},{"type":"shape","id":"642da72a-80be-4250-84c7-64b830ea245d","elementConfiguration":{"binding":"{{UserProfile.Department.DepartmentName}}","visibility":"{{IfElse(Form.FooterLogo, VisibilityType.Hidden,VisibilityType.Visible)}}","type":"text","disableUpdates":false}},{"type":"shape","id":"6558b60b-677b-4749-9cab-38e96b6f6e5b","elementConfiguration":{"width":"{{UserProfile.Department.REFDepartmentLogo.WidthPNGPPT}}","height":"{{UserProfile.Department.REFDepartmentLogo.HeightPNGPPT}}","image":"{{UserProfile.Department.REFDepartmentLogo.ImagePNG}}","type":"image","disableUpdates":false}},{"type":"shape","id":"e805d46b-f0d5-48b7-936a-c575e0d65251","elementConfiguration":{"binding":"{{FormatDateTime(Form.Date,Translate(\"DateFormat\"),DocumentLanguage)}}","type":"text","disableUpdates":false}},{"type":"shape","id":"e3539ca3-73b6-4f1e-b822-4f3177f6c68a","elementConfiguration":{"width":"{{UserProfile.Department.REFDepartmentLogo.WidthPNGPPT}}","height":"{{UserProfile.Department.REFDepartmentLogo.HeightPNGPPT}}","image":"{{UserProfile.Department.REFDepartmentLogo.ImagePNG}}","type":"image","disableUpdates":false}},{"type":"shape","id":"a412c649-a527-4fe7-9b19-034bcb84d3d8","elementConfiguration":{"binding":"{{FormatDateTime(Form.Date,Translate(\"DateFormat\"),DocumentLanguage)}}","type":"text","disableUpdates":false}},{"type":"shape","id":"acf91a66-9fad-45db-989a-b337d63f1b69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id":"3a1d0c80-60fe-4cb1-b1ad-3130acc33c03","elementConfiguration":{"binding":"{{Form.Footer}}","type":"text","disableUpdates":false}},{"type":"shape","id":"ed14e16c-9283-498a-b5ac-66c8c57e0f23","elementConfiguration":{"binding":"{{UserProfile.Department.DepartmentName}}","visibility":"{{IfElse(Form.FooterLogo, VisibilityType.Hidden,VisibilityType.Visible)}}","type":"text","disableUpdates":false}},{"type":"shape","id":"96474c3b-51d3-42d0-b7d8-99123cb1c1fe","elementConfiguration":{"binding":"{{FormatDateTime(Form.Date,Translate(\"DateFormat\"),DocumentLanguage)}}","type":"text","disableUpdates":false}},{"type":"shape","id":"f3cc5430-d28d-4dea-b87d-38a322ef7afd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id":"222a6891-ed5f-484e-ba51-13475a0e6217","elementConfiguration":{"binding":"{{Form.Footer}}","type":"text","disableUpdates":false}},{"type":"shape","id":"a813513b-a9dc-4150-a324-636317d38b49","elementConfiguration":{"binding":"{{UserProfile.Department.DepartmentName}}","visibility":"{{IfElse(Form.FooterLogo, VisibilityType.Hidden,VisibilityType.Visible)}}","type":"text","disableUpdates":false}},{"type":"shape","id":"0aadaaa4-f031-4805-b549-33dad17e5ca6","elementConfiguration":{"binding":"{{FormatDateTime(Form.Date,Translate(\"DateFormat\"),DocumentLanguage)}}","type":"text","disableUpdates":false}},{"type":"shape","id":"c2db60f8-8574-42b3-ad62-80f8b4a78cb7","elementConfiguration":{"binding":"{{FormatDateTime(Form.Date,Translate(\"DateFormat\"),DocumentLanguage)}}","type":"text","disableUpdates":false}},{"type":"shape","id":"812799da-6cc4-4a2f-b300-67123744cc7a","elementConfiguration":{"binding":"{{Form.Footer}}","type":"text","disableUpdates":false}},{"type":"shape","id":"e4a0d2c2-208d-4d2e-b69e-7be8476d01ec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id":"54f3868c-146d-4ce8-9874-042011fbf480","elementConfiguration":{"binding":"{{UserProfile.Department.DepartmentName}}","visibility":"{{IfElse(Form.FooterLogo, VisibilityType.Hidden,VisibilityType.Visible)}}","type":"text","disableUpdates":false}},{"type":"shape","id":"76aef28f-2532-408b-95ac-3694f1118b3e","elementConfiguration":{"binding":"{{FormatDateTime(Form.Date,Translate(\"DateFormat\"),DocumentLanguage)}}","type":"text","disableUpdates":false}},{"type":"shape","id":"40ca7444-5909-44b6-bac2-2a17e290b207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id":"8c9fead6-fbc1-4bf8-bf2e-cb9c05e25d2f","elementConfiguration":{"binding":"{{Form.Footer}}","type":"text","disableUpdates":false}},{"type":"shape","id":"abc6f60e-7710-451a-8fe0-5389c9c1cd11","elementConfiguration":{"binding":"{{UserProfile.Department.DepartmentName}}","visibility":"{{IfElse(Form.FooterLogo, VisibilityType.Hidden,VisibilityType.Visible)}}","type":"text","disableUpdates":false}}],"transformationConfigurations":[{"language":"{{UserProfile.DocumentLanguage.Language}}","disableUpdates":false,"type":"proofingLanguage"},{"propertyName":"creator","propertyValue":"{{UserProfile.FirstName}} {{UserProfile.LastName}}","disableUpdates":false,"type":"documentProperty"},{"propertyName":"title","propertyValue":"Presentation - University of St.Gallen","disableUpdates":false,"type":"documentProperty"}],"templateName":"UNISG Präsentation","templateDescription":"","enableDocumentContentUpdater":true,"version":"2.0"}]]></TemplafyTemplateConfiguration>
</file>

<file path=customXml/item115.xml><?xml version="1.0" encoding="utf-8"?>
<TemplafySlideTemplateConfiguration><![CDATA[{"slideVersion":1,"isValidatorEnabled":false,"isLocked":false,"elementsMetadata":[],"slideId":"637750113834122525","enableDocumentContentUpdater":true,"version":"2.0"}]]></TemplafySlideTemplateConfiguration>
</file>

<file path=customXml/item116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117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35648","enableDocumentContentUpdater":true,"version":"2.0"}]]></TemplafySlideTemplateConfiguration>
</file>

<file path=customXml/item118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35648","enableDocumentContentUpdater":true,"version":"2.0"}]]></TemplafySlideTemplateConfiguration>
</file>

<file path=customXml/item119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12.xml><?xml version="1.0" encoding="utf-8"?>
<TemplafySlideTemplateConfiguration><![CDATA[{"slideVersion":1,"isValidatorEnabled":false,"isLocked":false,"elementsMetadata":[],"slideId":"637750113834120761","enableDocumentContentUpdater":true,"version":"2.0"}]]></TemplafySlideTemplateConfiguration>
</file>

<file path=customXml/item120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121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35648","enableDocumentContentUpdater":true,"version":"2.0"}]]></TemplafySlideTemplateConfiguration>
</file>

<file path=customXml/item13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14.xml><?xml version="1.0" encoding="utf-8"?>
<TemplafySlideFormConfiguration><![CDATA[{"formFields":[],"formDataEntries":[]}]]></TemplafySlideFormConfiguration>
</file>

<file path=customXml/item15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16.xml><?xml version="1.0" encoding="utf-8"?>
<TemplafySlideTemplateConfiguration><![CDATA[{"slideVersion":1,"isValidatorEnabled":false,"isLocked":false,"elementsMetadata":[{"type":"shape","elementConfiguration":{"width":"{{UserProfile.Department.REFDepartmentLogo.WidthPNGPPT}}","height":"{{UserProfile.Department.REFDepartmentLogo.HeightPNGPPT}}","image":"{{UserProfile.Department.REFDepartmentLogo.ImagePNG}}","type":"image","disableUpdates":false}}],"slideId":"637750113834106457","enableDocumentContentUpdater":true,"version":"2.0"}]]></TemplafySlideTemplateConfiguration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19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35648","enableDocumentContentUpdater":true,"version":"2.0"}]]></TemplafySlideTemplateConfiguration>
</file>

<file path=customXml/item2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95832","enableDocumentContentUpdater":true,"version":"2.0"}]]></TemplafySlideTemplateConfiguration>
</file>

<file path=customXml/item20.xml><?xml version="1.0" encoding="utf-8"?>
<Templafy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{"name":"Date","value":"tEhna/sBiW2AbzhyBiwdjA=="},{"name":"FooterLogo","value":"iTzqZGj1P6MRGUQq8ahlhA=="}]}]]></TemplafyFormConfiguration>
</file>

<file path=customXml/item21.xml><?xml version="1.0" encoding="utf-8"?>
<TemplafySlideTemplateConfiguration><![CDATA[{"slideVersion":1,"isValidatorEnabled":false,"isLocked":false,"elementsMetadata":[{"type":"shape","elementConfiguration":{"width":"{{UserProfile.Department.REFDepartmentLogo.WidthPNGPPT}}","height":"{{UserProfile.Department.REFDepartmentLogo.HeightPNGPPT}}","image":"{{UserProfile.Department.REFDepartmentLogo.ImagePNG}}","type":"image","disableUpdates":false}}],"slideId":"637750113834106457","enableDocumentContentUpdater":true,"version":"2.0"}]]></TemplafySlideTemplateConfiguration>
</file>

<file path=customXml/item22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23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24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25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26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257356","enableDocumentContentUpdater":true,"version":"2.0"}]]></TemplafySlideTemplateConfiguration>
</file>

<file path=customXml/item27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35648","enableDocumentContentUpdater":true,"version":"2.0"}]]></TemplafySlideTemplateConfiguration>
</file>

<file path=customXml/item28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29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35648","enableDocumentContentUpdater":true,"version":"2.0"}]]></TemplafySlideTemplateConfiguration>
</file>

<file path=customXml/item3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binding":"{{Form.Footer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UserProfile.Department.DepartmentName}}","visibility":"{{IfElse(Form.FooterLogo, VisibilityType.Hidden,VisibilityType.Visible)}}","type":"text","disableUpdates":false}}],"slideId":"637750113834107890","enableDocumentContentUpdater":true,"version":"2.0"}]]></TemplafySlideTemplateConfiguration>
</file>

<file path=customXml/item30.xml><?xml version="1.0" encoding="utf-8"?>
<TemplafySlideTemplateConfiguration><![CDATA[{"slideVersion":1,"isValidatorEnabled":false,"isLocked":false,"elementsMetadata":[{"type":"shape","elementConfiguration":{"width":"{{UserProfile.Department.REFDepartmentLogo.WidthPNGPPT}}","height":"{{UserProfile.Department.REFDepartmentLogo.HeightPNGPPT}}","image":"{{UserProfile.Department.REFDepartmentLogo.ImagePNG}}","type":"image","disableUpdates":false}}],"slideId":"637750113834107608","enableDocumentContentUpdater":true,"version":"2.0"}]]></TemplafySlideTemplateConfiguration>
</file>

<file path=customXml/item31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279331","enableDocumentContentUpdater":true,"version":"2.0"}]]></TemplafySlideTemplateConfiguration>
</file>

<file path=customXml/item32.xml><?xml version="1.0" encoding="utf-8"?>
<TemplafySlideTemplateConfiguration><![CDATA[{"slideVersion":1,"isValidatorEnabled":false,"isLocked":false,"elementsMetadata":[],"slideId":"637750113834122525","enableDocumentContentUpdater":true,"version":"2.0"}]]></TemplafySlideTemplateConfiguration>
</file>

<file path=customXml/item33.xml><?xml version="1.0" encoding="utf-8"?>
<TemplafySlideFormConfiguration><![CDATA[{"formFields":[],"formDataEntries":[]}]]></TemplafySlideFormConfiguration>
</file>

<file path=customXml/item34.xml><?xml version="1.0" encoding="utf-8"?>
<TemplafySlideTemplateConfiguration><![CDATA[{"slideVersion":1,"isValidatorEnabled":false,"isLocked":false,"elementsMetadata":[],"slideId":"637750113834125595","enableDocumentContentUpdater":true,"version":"2.0"}]]></TemplafySlideTemplateConfiguration>
</file>

<file path=customXml/item35.xml><?xml version="1.0" encoding="utf-8"?>
<TemplafySlideFormConfiguration><![CDATA[{"formFields":[],"formDataEntries":[]}]]></TemplafySlideFormConfiguration>
</file>

<file path=customXml/item36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binding":"{{Form.Footer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UserProfile.Department.DepartmentName}}","visibility":"{{IfElse(Form.FooterLogo, VisibilityType.Hidden,VisibilityType.Visible)}}","type":"text","disableUpdates":false}}],"slideId":"637750113834107890","enableDocumentContentUpdater":true,"version":"2.0"}]]></TemplafySlideTemplateConfiguration>
</file>

<file path=customXml/item37.xml><?xml version="1.0" encoding="utf-8"?>
<TemplafySlideTemplateConfiguration><![CDATA[{"slideVersion":1,"isValidatorEnabled":false,"isLocked":false,"elementsMetadata":[],"slideId":"637750113834122525","enableDocumentContentUpdater":true,"version":"2.0"}]]></TemplafySlideTemplateConfiguration>
</file>

<file path=customXml/item38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39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35648","enableDocumentContentUpdater":true,"version":"2.0"}]]></TemplafySlideTemplateConfiguration>
</file>

<file path=customXml/item4.xml><?xml version="1.0" encoding="utf-8"?>
<TemplafySlideTemplateConfiguration><![CDATA[{"slideVersion":1,"isValidatorEnabled":false,"isLocked":false,"elementsMetadata":[],"slideId":"637750113834267111","enableDocumentContentUpdater":true,"version":"2.0"}]]></TemplafySlideTemplateConfiguration>
</file>

<file path=customXml/item40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41.xml><?xml version="1.0" encoding="utf-8"?>
<TemplafySlideTemplateConfiguration><![CDATA[{"slideVersion":1,"isValidatorEnabled":false,"isLocked":false,"elementsMetadata":[],"slideId":"637750113834122525","enableDocumentContentUpdater":true,"version":"2.0"}]]></TemplafySlideTemplateConfiguration>
</file>

<file path=customXml/item42.xml><?xml version="1.0" encoding="utf-8"?>
<TemplafySlideFormConfiguration><![CDATA[{"formFields":[],"formDataEntries":[]}]]></TemplafySlideFormConfiguration>
</file>

<file path=customXml/item43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249425","enableDocumentContentUpdater":true,"version":"2.0"}]]></TemplafySlideTemplateConfiguration>
</file>

<file path=customXml/item44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45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46.xml><?xml version="1.0" encoding="utf-8"?>
<TemplafySlideTemplateConfiguration><![CDATA[{"slideVersion":1,"isValidatorEnabled":false,"isLocked":false,"elementsMetadata":[],"slideId":"637750113834122525","enableDocumentContentUpdater":true,"version":"2.0"}]]></TemplafySlideTemplateConfiguration>
</file>

<file path=customXml/item47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48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35648","enableDocumentContentUpdater":true,"version":"2.0"}]]></TemplafySlideTemplateConfiguration>
</file>

<file path=customXml/item49.xml><?xml version="1.0" encoding="utf-8"?>
<TemplafySlideTemplateConfiguration><![CDATA[{"slideVersion":1,"isValidatorEnabled":false,"isLocked":false,"elementsMetadata":[],"slideId":"637750113834120761","enableDocumentContentUpdater":true,"version":"2.0"}]]></TemplafySlideTemplateConfiguration>
</file>

<file path=customXml/item5.xml><?xml version="1.0" encoding="utf-8"?>
<TemplafySlideFormConfiguration><![CDATA[{"formFields":[],"formDataEntries":[]}]]></TemplafySlideFormConfiguration>
</file>

<file path=customXml/item50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35648","enableDocumentContentUpdater":true,"version":"2.0"}]]></TemplafySlideTemplateConfiguration>
</file>

<file path=customXml/item51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52.xml><?xml version="1.0" encoding="utf-8"?>
<TemplafySlideFormConfiguration><![CDATA[{"formFields":[],"formDataEntries":[]}]]></TemplafySlideFormConfiguration>
</file>

<file path=customXml/item53.xml><?xml version="1.0" encoding="utf-8"?>
<TemplafySlideTemplateConfiguration><![CDATA[{"slideVersion":1,"isValidatorEnabled":false,"isLocked":false,"elementsMetadata":[],"slideId":"637750113834254135","enableDocumentContentUpdater":true,"version":"2.0"}]]></TemplafySlideTemplateConfiguration>
</file>

<file path=customXml/item5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5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35648","enableDocumentContentUpdater":true,"version":"2.0"}]]></TemplafySlideTemplateConfiguration>
</file>

<file path=customXml/item56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57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58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59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6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60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35648","enableDocumentContentUpdater":true,"version":"2.0"}]]></TemplafySlideTemplateConfiguration>
</file>

<file path=customXml/item61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62.xml><?xml version="1.0" encoding="utf-8"?>
<TemplafySlideTemplateConfiguration><![CDATA[{"slideVersion":1,"isValidatorEnabled":false,"isLocked":false,"elementsMetadata":[],"slideId":"637750113834253485","enableDocumentContentUpdater":true,"version":"2.0"}]]></TemplafySlideTemplateConfiguration>
</file>

<file path=customXml/item63.xml><?xml version="1.0" encoding="utf-8"?>
<TemplafySlideFormConfiguration><![CDATA[{"formFields":[],"formDataEntries":[]}]]></TemplafySlideFormConfiguration>
</file>

<file path=customXml/item64.xml><?xml version="1.0" encoding="utf-8"?>
<TemplafySlideFormConfiguration><![CDATA[{"formFields":[],"formDataEntries":[]}]]></TemplafySlideFormConfiguration>
</file>

<file path=customXml/item65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66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264450","enableDocumentContentUpdater":true,"version":"2.0"}]]></TemplafySlideTemplateConfiguration>
</file>

<file path=customXml/item67.xml><?xml version="1.0" encoding="utf-8"?>
<TemplafySlideTemplateConfiguration><![CDATA[{"slideVersion":1,"isValidatorEnabled":false,"isLocked":false,"elementsMetadata":[{"type":"shape","elementConfiguration":{"width":"{{UserProfile.Department.REFDepartmentLogo.WidthPNGPPT}}","height":"{{UserProfile.Department.REFDepartmentLogo.HeightPNGPPT}}","image":"{{UserProfile.Department.REFDepartmentLogo.ImagePNG}}","type":"image","disableUpdates":false}}],"slideId":"638097175473157463","enableDocumentContentUpdater":false,"version":"2.0"}]]></TemplafySlideTemplateConfiguration>
</file>

<file path=customXml/item68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7c8a24f-8b40-44ca-950f-ae5db2c4fa23">
      <Terms xmlns="http://schemas.microsoft.com/office/infopath/2007/PartnerControls"/>
    </lcf76f155ced4ddcb4097134ff3c332f>
    <TaxCatchAll xmlns="71d337dc-809a-4269-a690-d6cd31b4acd0" xsi:nil="true"/>
  </documentManagement>
</p:properties>
</file>

<file path=customXml/item69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7.xml><?xml version="1.0" encoding="utf-8"?>
<TemplafySlideFormConfiguration><![CDATA[{"formFields":[],"formDataEntries":[]}]]></TemplafySlideFormConfiguration>
</file>

<file path=customXml/item70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35648","enableDocumentContentUpdater":true,"version":"2.0"}]]></TemplafySlideTemplateConfiguration>
</file>

<file path=customXml/item71.xml><?xml version="1.0" encoding="utf-8"?>
<TemplafySlideTemplateConfiguration><![CDATA[{"slideVersion":1,"isValidatorEnabled":false,"isLocked":false,"elementsMetadata":[],"slideId":"637750113834130535","enableDocumentContentUpdater":true,"version":"2.0"}]]></TemplafySlideTemplateConfiguration>
</file>

<file path=customXml/item72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261908","enableDocumentContentUpdater":true,"version":"2.0"}]]></TemplafySlideTemplateConfiguration>
</file>

<file path=customXml/item73.xml><?xml version="1.0" encoding="utf-8"?>
<TemplafySlideTemplateConfiguration><![CDATA[{"slideVersion":1,"isValidatorEnabled":false,"isLocked":false,"elementsMetadata":[],"slideId":"637750113834125595","enableDocumentContentUpdater":true,"version":"2.0"}]]></TemplafySlideTemplateConfiguration>
</file>

<file path=customXml/item74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35648","enableDocumentContentUpdater":true,"version":"2.0"}]]></TemplafySlideTemplateConfiguration>
</file>

<file path=customXml/item75.xml><?xml version="1.0" encoding="utf-8"?>
<TemplafySlideFormConfiguration><![CDATA[{"formFields":[],"formDataEntries":[]}]]></TemplafySlideFormConfiguration>
</file>

<file path=customXml/item76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C2EED3AEDAB24AB48AF05A7A255DF4" ma:contentTypeVersion="21" ma:contentTypeDescription="Create a new document." ma:contentTypeScope="" ma:versionID="274d9017fadbcc8b67afbe4b22a55600">
  <xsd:schema xmlns:xsd="http://www.w3.org/2001/XMLSchema" xmlns:xs="http://www.w3.org/2001/XMLSchema" xmlns:p="http://schemas.microsoft.com/office/2006/metadata/properties" xmlns:ns2="07c8a24f-8b40-44ca-950f-ae5db2c4fa23" xmlns:ns3="71d337dc-809a-4269-a690-d6cd31b4acd0" targetNamespace="http://schemas.microsoft.com/office/2006/metadata/properties" ma:root="true" ma:fieldsID="0b58614a3de855f8a451fa93eb2e43b4" ns2:_="" ns3:_="">
    <xsd:import namespace="07c8a24f-8b40-44ca-950f-ae5db2c4fa23"/>
    <xsd:import namespace="71d337dc-809a-4269-a690-d6cd31b4ac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TaxCatchAll" minOccurs="0"/>
                <xsd:element ref="ns2:lcf76f155ced4ddcb4097134ff3c332f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c8a24f-8b40-44ca-950f-ae5db2c4fa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9a650111-7fb8-408c-8449-112adb6e2ed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d337dc-809a-4269-a690-d6cd31b4acd0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8f3f5698-4e7b-49a9-bf00-a8b38c5133ff}" ma:internalName="TaxCatchAll" ma:showField="CatchAllData" ma:web="71d337dc-809a-4269-a690-d6cd31b4ac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77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231105","enableDocumentContentUpdater":true,"version":"2.0"}]]></TemplafySlideTemplateConfiguration>
</file>

<file path=customXml/item78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79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35648","enableDocumentContentUpdater":true,"version":"2.0"}]]></TemplafySlideTemplateConfiguration>
</file>

<file path=customXml/item8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269210","enableDocumentContentUpdater":true,"version":"2.0"}]]></TemplafySlideTemplateConfiguration>
</file>

<file path=customXml/item80.xml><?xml version="1.0" encoding="utf-8"?>
<TemplafySlideFormConfiguration><![CDATA[{"formFields":[],"formDataEntries":[]}]]></TemplafySlideFormConfiguration>
</file>

<file path=customXml/item81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237210","enableDocumentContentUpdater":true,"version":"2.0"}]]></TemplafySlideTemplateConfiguration>
</file>

<file path=customXml/item82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35648","enableDocumentContentUpdater":true,"version":"2.0"}]]></TemplafySlideTemplateConfiguration>
</file>

<file path=customXml/item83.xml><?xml version="1.0" encoding="utf-8"?>
<TemplafySlideTemplateConfiguration><![CDATA[{"slideVersion":1,"isValidatorEnabled":false,"isLocked":false,"elementsMetadata":[{"type":"shape","elementConfiguration":{"width":"{{UserProfile.Department.REFDepartmentLogo.WidthPNGPPT}}","height":"{{UserProfile.Department.REFDepartmentLogo.HeightPNGPPT}}","image":"{{UserProfile.Department.REFDepartmentLogo.ImagePNG}}","type":"image","disableUpdates":false}},{"type":"shape","elementConfiguration":{"binding":"{{UserProfile.Department.DepartmentName}} \n{{UserProfile.Department.DepartmentStreet}} {{UserProfile.Department.DepartmentStreetNumber}} \n{{UserProfile.Department.DepartmentPOBox}} {{UserProfile.Department.DepartmentCity}} \n{{UserProfile.Department.DepartmentCountry}} \n{{UserProfile.Department.DepartmentWebsite}}","type":"text","disableUpdates":false}}],"slideId":"637750113834283378","enableDocumentContentUpdater":true,"version":"2.0"}]]></TemplafySlideTemplateConfiguration>
</file>

<file path=customXml/item84.xml><?xml version="1.0" encoding="utf-8"?>
<TemplafySlideTemplateConfiguration><![CDATA[{"slideVersion":1,"isValidatorEnabled":false,"isLocked":false,"elementsMetadata":[],"slideId":"637750113834122525","enableDocumentContentUpdater":true,"version":"2.0"}]]></TemplafySlideTemplateConfiguration>
</file>

<file path=customXml/item85.xml><?xml version="1.0" encoding="utf-8"?>
<TemplafySlideTemplateConfiguration><![CDATA[{"slideVersion":1,"isValidatorEnabled":false,"isLocked":false,"elementsMetadata":[],"slideId":"637750113834122525","enableDocumentContentUpdater":true,"version":"2.0"}]]></TemplafySlideTemplateConfiguration>
</file>

<file path=customXml/item86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35648","enableDocumentContentUpdater":true,"version":"2.0"}]]></TemplafySlideTemplateConfiguration>
</file>

<file path=customXml/item87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35648","enableDocumentContentUpdater":true,"version":"2.0"}]]></TemplafySlideTemplateConfiguration>
</file>

<file path=customXml/item88.xml><?xml version="1.0" encoding="utf-8"?>
<TemplafySlideFormConfiguration><![CDATA[{"formFields":[],"formDataEntries":[]}]]></TemplafySlideFormConfiguration>
</file>

<file path=customXml/item89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9.xml><?xml version="1.0" encoding="utf-8"?>
<TemplafySlideTemplateConfiguration><![CDATA[{"slideVersion":1,"isValidatorEnabled":false,"isLocked":false,"elementsMetadata":[{"type":"shape","elementConfiguration":{"width":"{{UserProfile.Department.REFDepartmentLogo.WidthPNGPPT}}","height":"{{UserProfile.Department.REFDepartmentLogo.HeightPNGPPT}}","image":"{{UserProfile.Department.REFDepartmentLogo.ImagePNG}}","type":"image","disableUpdates":false}}],"slideId":"637750113834107008","enableDocumentContentUpdater":true,"version":"2.0"}]]></TemplafySlideTemplateConfiguration>
</file>

<file path=customXml/item90.xml><?xml version="1.0" encoding="utf-8"?>
<TemplafySlideFormConfiguration><![CDATA[{"formFields":[],"formDataEntries":[]}]]></TemplafySlideFormConfiguration>
</file>

<file path=customXml/item91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35648","enableDocumentContentUpdater":true,"version":"2.0"}]]></TemplafySlideTemplateConfiguration>
</file>

<file path=customXml/item92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13416","enableDocumentContentUpdater":true,"version":"2.0"}]]></TemplafySlideTemplateConfiguration>
</file>

<file path=customXml/item93.xml><?xml version="1.0" encoding="utf-8"?>
<TemplafySlide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]}]]></TemplafySlideFormConfiguration>
</file>

<file path=customXml/item94.xml><?xml version="1.0" encoding="utf-8"?>
<TemplafySlideTemplateConfiguration><![CDATA[{"slideVersion":1,"isValidatorEnabled":false,"isLocked":false,"elementsMetadata":[],"slideId":"637750113834122525","enableDocumentContentUpdater":true,"version":"2.0"}]]></TemplafySlideTemplateConfiguration>
</file>

<file path=customXml/item95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35648","enableDocumentContentUpdater":true,"version":"2.0"}]]></TemplafySlideTemplateConfiguration>
</file>

<file path=customXml/item96.xml><?xml version="1.0" encoding="utf-8"?>
<TemplafySlideTemplateConfiguration><![CDATA[{"slideVersion":1,"isValidatorEnabled":false,"isLocked":false,"elementsMetadata":[{"type":"shape","elementConfiguration":{"binding":"{{FormatDateTime(Form.Date,Translate(\"DateFormat\"),DocumentLanguage)}}","type":"text","disableUpdates":false}},{"type":"shape",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type":"image","disableUpdates":false}},{"type":"shape","elementConfiguration":{"binding":"{{Form.Footer}}","type":"text","disableUpdates":false}},{"type":"shape","elementConfiguration":{"binding":"{{UserProfile.Department.DepartmentName}}","visibility":"{{IfElse(Form.FooterLogo, VisibilityType.Hidden,VisibilityType.Visible)}}","type":"text","disableUpdates":false}}],"slideId":"637750113834156510","enableDocumentContentUpdater":true,"version":"2.0"}]]></TemplafySlideTemplateConfiguration>
</file>

<file path=customXml/item97.xml><?xml version="1.0" encoding="utf-8"?>
<TemplafySlideFormConfiguration><![CDATA[{"formFields":[],"formDataEntries":[]}]]></TemplafySlideFormConfiguration>
</file>

<file path=customXml/item98.xml><?xml version="1.0" encoding="utf-8"?>
<TemplafySlideFormConfiguration><![CDATA[{"formFields":[],"formDataEntries":[]}]]></TemplafySlideFormConfiguration>
</file>

<file path=customXml/item99.xml><?xml version="1.0" encoding="utf-8"?>
<TemplafySlideTemplateConfiguration><![CDATA[{"slideVersion":1,"isValidatorEnabled":false,"isLocked":false,"elementsMetadata":[],"slideId":"637750113834122525","enableDocumentContentUpdater":true,"version":"2.0"}]]></TemplafySlideTemplateConfiguration>
</file>

<file path=customXml/itemProps1.xml><?xml version="1.0" encoding="utf-8"?>
<ds:datastoreItem xmlns:ds="http://schemas.openxmlformats.org/officeDocument/2006/customXml" ds:itemID="{578E2E8C-FC8D-064B-B2B5-8AFBB993FC16}">
  <ds:schemaRefs/>
</ds:datastoreItem>
</file>

<file path=customXml/itemProps10.xml><?xml version="1.0" encoding="utf-8"?>
<ds:datastoreItem xmlns:ds="http://schemas.openxmlformats.org/officeDocument/2006/customXml" ds:itemID="{DE9A5BE9-B208-45C2-93C1-997B1E18C5E8}">
  <ds:schemaRefs/>
</ds:datastoreItem>
</file>

<file path=customXml/itemProps100.xml><?xml version="1.0" encoding="utf-8"?>
<ds:datastoreItem xmlns:ds="http://schemas.openxmlformats.org/officeDocument/2006/customXml" ds:itemID="{2D4A221B-8776-1540-8CBA-D1853B2DEF26}">
  <ds:schemaRefs/>
</ds:datastoreItem>
</file>

<file path=customXml/itemProps101.xml><?xml version="1.0" encoding="utf-8"?>
<ds:datastoreItem xmlns:ds="http://schemas.openxmlformats.org/officeDocument/2006/customXml" ds:itemID="{45B06F8E-AA4D-4F38-9B8B-099300ECC694}">
  <ds:schemaRefs/>
</ds:datastoreItem>
</file>

<file path=customXml/itemProps102.xml><?xml version="1.0" encoding="utf-8"?>
<ds:datastoreItem xmlns:ds="http://schemas.openxmlformats.org/officeDocument/2006/customXml" ds:itemID="{A435609F-4C76-4415-A5FC-BB21AE5C4FD2}">
  <ds:schemaRefs/>
</ds:datastoreItem>
</file>

<file path=customXml/itemProps103.xml><?xml version="1.0" encoding="utf-8"?>
<ds:datastoreItem xmlns:ds="http://schemas.openxmlformats.org/officeDocument/2006/customXml" ds:itemID="{57D5D086-3D49-4363-99E9-93FB10F7001F}">
  <ds:schemaRefs/>
</ds:datastoreItem>
</file>

<file path=customXml/itemProps104.xml><?xml version="1.0" encoding="utf-8"?>
<ds:datastoreItem xmlns:ds="http://schemas.openxmlformats.org/officeDocument/2006/customXml" ds:itemID="{5AAD9CC9-F6C3-E84E-8A35-20CC973A8630}">
  <ds:schemaRefs/>
</ds:datastoreItem>
</file>

<file path=customXml/itemProps105.xml><?xml version="1.0" encoding="utf-8"?>
<ds:datastoreItem xmlns:ds="http://schemas.openxmlformats.org/officeDocument/2006/customXml" ds:itemID="{7EC97813-1701-324B-A470-4FF7CC4B8EDD}">
  <ds:schemaRefs/>
</ds:datastoreItem>
</file>

<file path=customXml/itemProps106.xml><?xml version="1.0" encoding="utf-8"?>
<ds:datastoreItem xmlns:ds="http://schemas.openxmlformats.org/officeDocument/2006/customXml" ds:itemID="{9B272F4A-5C95-4892-AAD9-D7AEF7A26919}">
  <ds:schemaRefs/>
</ds:datastoreItem>
</file>

<file path=customXml/itemProps107.xml><?xml version="1.0" encoding="utf-8"?>
<ds:datastoreItem xmlns:ds="http://schemas.openxmlformats.org/officeDocument/2006/customXml" ds:itemID="{17B6E611-A877-40D8-9669-147A1865FF06}">
  <ds:schemaRefs/>
</ds:datastoreItem>
</file>

<file path=customXml/itemProps108.xml><?xml version="1.0" encoding="utf-8"?>
<ds:datastoreItem xmlns:ds="http://schemas.openxmlformats.org/officeDocument/2006/customXml" ds:itemID="{03ADADD5-DFF6-8540-96CC-F74283981053}">
  <ds:schemaRefs/>
</ds:datastoreItem>
</file>

<file path=customXml/itemProps109.xml><?xml version="1.0" encoding="utf-8"?>
<ds:datastoreItem xmlns:ds="http://schemas.openxmlformats.org/officeDocument/2006/customXml" ds:itemID="{2D012D4A-CBDC-8944-8B40-68D0DDDE593A}">
  <ds:schemaRefs/>
</ds:datastoreItem>
</file>

<file path=customXml/itemProps11.xml><?xml version="1.0" encoding="utf-8"?>
<ds:datastoreItem xmlns:ds="http://schemas.openxmlformats.org/officeDocument/2006/customXml" ds:itemID="{19596FE8-6DEA-2D45-BACC-13160E69469F}">
  <ds:schemaRefs/>
</ds:datastoreItem>
</file>

<file path=customXml/itemProps110.xml><?xml version="1.0" encoding="utf-8"?>
<ds:datastoreItem xmlns:ds="http://schemas.openxmlformats.org/officeDocument/2006/customXml" ds:itemID="{A1DE4887-2FA9-49BA-B8BF-E79FB8D56958}">
  <ds:schemaRefs/>
</ds:datastoreItem>
</file>

<file path=customXml/itemProps111.xml><?xml version="1.0" encoding="utf-8"?>
<ds:datastoreItem xmlns:ds="http://schemas.openxmlformats.org/officeDocument/2006/customXml" ds:itemID="{D71DAE84-2A56-3F48-BB94-BDA72DF3A3CA}">
  <ds:schemaRefs/>
</ds:datastoreItem>
</file>

<file path=customXml/itemProps112.xml><?xml version="1.0" encoding="utf-8"?>
<ds:datastoreItem xmlns:ds="http://schemas.openxmlformats.org/officeDocument/2006/customXml" ds:itemID="{6C3EBE41-1090-9C43-817E-EE793A176FA5}">
  <ds:schemaRefs/>
</ds:datastoreItem>
</file>

<file path=customXml/itemProps113.xml><?xml version="1.0" encoding="utf-8"?>
<ds:datastoreItem xmlns:ds="http://schemas.openxmlformats.org/officeDocument/2006/customXml" ds:itemID="{B77E3FB8-6B77-4C09-82A2-9AF5ACD3601A}">
  <ds:schemaRefs/>
</ds:datastoreItem>
</file>

<file path=customXml/itemProps114.xml><?xml version="1.0" encoding="utf-8"?>
<ds:datastoreItem xmlns:ds="http://schemas.openxmlformats.org/officeDocument/2006/customXml" ds:itemID="{DD23DDCC-ABAF-42D1-9CB2-07E72D883C32}">
  <ds:schemaRefs/>
</ds:datastoreItem>
</file>

<file path=customXml/itemProps115.xml><?xml version="1.0" encoding="utf-8"?>
<ds:datastoreItem xmlns:ds="http://schemas.openxmlformats.org/officeDocument/2006/customXml" ds:itemID="{2D3252EA-C092-994E-A2CA-C528A9F272E5}">
  <ds:schemaRefs/>
</ds:datastoreItem>
</file>

<file path=customXml/itemProps116.xml><?xml version="1.0" encoding="utf-8"?>
<ds:datastoreItem xmlns:ds="http://schemas.openxmlformats.org/officeDocument/2006/customXml" ds:itemID="{271DD83A-8E29-B844-9D1C-DC518CFEE19E}">
  <ds:schemaRefs/>
</ds:datastoreItem>
</file>

<file path=customXml/itemProps117.xml><?xml version="1.0" encoding="utf-8"?>
<ds:datastoreItem xmlns:ds="http://schemas.openxmlformats.org/officeDocument/2006/customXml" ds:itemID="{67B5C9A5-888E-4A41-A85C-8984568A4F0C}">
  <ds:schemaRefs/>
</ds:datastoreItem>
</file>

<file path=customXml/itemProps118.xml><?xml version="1.0" encoding="utf-8"?>
<ds:datastoreItem xmlns:ds="http://schemas.openxmlformats.org/officeDocument/2006/customXml" ds:itemID="{E349B02C-AEBD-0E40-B7EC-8AFD747672FE}">
  <ds:schemaRefs/>
</ds:datastoreItem>
</file>

<file path=customXml/itemProps119.xml><?xml version="1.0" encoding="utf-8"?>
<ds:datastoreItem xmlns:ds="http://schemas.openxmlformats.org/officeDocument/2006/customXml" ds:itemID="{CF044F86-9F1F-1643-A0D5-9A1B4505EE73}">
  <ds:schemaRefs/>
</ds:datastoreItem>
</file>

<file path=customXml/itemProps12.xml><?xml version="1.0" encoding="utf-8"?>
<ds:datastoreItem xmlns:ds="http://schemas.openxmlformats.org/officeDocument/2006/customXml" ds:itemID="{10DF96B0-5AB8-4312-B635-364A70A3CD64}">
  <ds:schemaRefs/>
</ds:datastoreItem>
</file>

<file path=customXml/itemProps120.xml><?xml version="1.0" encoding="utf-8"?>
<ds:datastoreItem xmlns:ds="http://schemas.openxmlformats.org/officeDocument/2006/customXml" ds:itemID="{93392CD5-B3CD-8D47-AF84-BB9E755A4A04}">
  <ds:schemaRefs/>
</ds:datastoreItem>
</file>

<file path=customXml/itemProps121.xml><?xml version="1.0" encoding="utf-8"?>
<ds:datastoreItem xmlns:ds="http://schemas.openxmlformats.org/officeDocument/2006/customXml" ds:itemID="{4F548654-056B-ED4F-8DF9-66C15D36E850}">
  <ds:schemaRefs/>
</ds:datastoreItem>
</file>

<file path=customXml/itemProps13.xml><?xml version="1.0" encoding="utf-8"?>
<ds:datastoreItem xmlns:ds="http://schemas.openxmlformats.org/officeDocument/2006/customXml" ds:itemID="{E74024A1-E880-8A4F-8015-2DF1725F1A00}">
  <ds:schemaRefs/>
</ds:datastoreItem>
</file>

<file path=customXml/itemProps14.xml><?xml version="1.0" encoding="utf-8"?>
<ds:datastoreItem xmlns:ds="http://schemas.openxmlformats.org/officeDocument/2006/customXml" ds:itemID="{FB5222F4-86DC-ED4C-9277-B3BEA13826E0}">
  <ds:schemaRefs/>
</ds:datastoreItem>
</file>

<file path=customXml/itemProps15.xml><?xml version="1.0" encoding="utf-8"?>
<ds:datastoreItem xmlns:ds="http://schemas.openxmlformats.org/officeDocument/2006/customXml" ds:itemID="{3DAEF0AC-8F99-434C-A5E8-5F51192FBC2E}">
  <ds:schemaRefs/>
</ds:datastoreItem>
</file>

<file path=customXml/itemProps16.xml><?xml version="1.0" encoding="utf-8"?>
<ds:datastoreItem xmlns:ds="http://schemas.openxmlformats.org/officeDocument/2006/customXml" ds:itemID="{D92F628B-56EF-E24B-A6D6-1CA124DCE5FA}">
  <ds:schemaRefs/>
</ds:datastoreItem>
</file>

<file path=customXml/itemProps17.xml><?xml version="1.0" encoding="utf-8"?>
<ds:datastoreItem xmlns:ds="http://schemas.openxmlformats.org/officeDocument/2006/customXml" ds:itemID="{CB683C50-3C20-C64F-8A2E-235229CEE498}">
  <ds:schemaRefs/>
</ds:datastoreItem>
</file>

<file path=customXml/itemProps18.xml><?xml version="1.0" encoding="utf-8"?>
<ds:datastoreItem xmlns:ds="http://schemas.openxmlformats.org/officeDocument/2006/customXml" ds:itemID="{357320CA-212D-4182-9447-766838BC3644}">
  <ds:schemaRefs/>
</ds:datastoreItem>
</file>

<file path=customXml/itemProps19.xml><?xml version="1.0" encoding="utf-8"?>
<ds:datastoreItem xmlns:ds="http://schemas.openxmlformats.org/officeDocument/2006/customXml" ds:itemID="{EAC5562F-C8EC-074E-B046-133FDA884BD7}">
  <ds:schemaRefs/>
</ds:datastoreItem>
</file>

<file path=customXml/itemProps2.xml><?xml version="1.0" encoding="utf-8"?>
<ds:datastoreItem xmlns:ds="http://schemas.openxmlformats.org/officeDocument/2006/customXml" ds:itemID="{C9933F99-DED2-42B9-8123-10C71C06D0F5}">
  <ds:schemaRefs/>
</ds:datastoreItem>
</file>

<file path=customXml/itemProps20.xml><?xml version="1.0" encoding="utf-8"?>
<ds:datastoreItem xmlns:ds="http://schemas.openxmlformats.org/officeDocument/2006/customXml" ds:itemID="{9BA6235D-7E1A-4B9C-ADE5-24E162A87D03}">
  <ds:schemaRefs/>
</ds:datastoreItem>
</file>

<file path=customXml/itemProps21.xml><?xml version="1.0" encoding="utf-8"?>
<ds:datastoreItem xmlns:ds="http://schemas.openxmlformats.org/officeDocument/2006/customXml" ds:itemID="{A1171166-4E4F-F049-B9CB-779F27D89443}">
  <ds:schemaRefs/>
</ds:datastoreItem>
</file>

<file path=customXml/itemProps22.xml><?xml version="1.0" encoding="utf-8"?>
<ds:datastoreItem xmlns:ds="http://schemas.openxmlformats.org/officeDocument/2006/customXml" ds:itemID="{A35AE265-4942-487E-9782-B0313E5BE5BA}">
  <ds:schemaRefs/>
</ds:datastoreItem>
</file>

<file path=customXml/itemProps23.xml><?xml version="1.0" encoding="utf-8"?>
<ds:datastoreItem xmlns:ds="http://schemas.openxmlformats.org/officeDocument/2006/customXml" ds:itemID="{ED8C0F3C-5731-AB44-BA52-37CAD913EDC1}">
  <ds:schemaRefs/>
</ds:datastoreItem>
</file>

<file path=customXml/itemProps24.xml><?xml version="1.0" encoding="utf-8"?>
<ds:datastoreItem xmlns:ds="http://schemas.openxmlformats.org/officeDocument/2006/customXml" ds:itemID="{DADD140D-3C60-9B45-A42A-FD2611538CBD}">
  <ds:schemaRefs/>
</ds:datastoreItem>
</file>

<file path=customXml/itemProps25.xml><?xml version="1.0" encoding="utf-8"?>
<ds:datastoreItem xmlns:ds="http://schemas.openxmlformats.org/officeDocument/2006/customXml" ds:itemID="{AE816725-DD14-BE44-9CF5-8480B3597670}">
  <ds:schemaRefs/>
</ds:datastoreItem>
</file>

<file path=customXml/itemProps26.xml><?xml version="1.0" encoding="utf-8"?>
<ds:datastoreItem xmlns:ds="http://schemas.openxmlformats.org/officeDocument/2006/customXml" ds:itemID="{D4F2BED0-C414-46BA-AF63-E57A81C2B9FC}">
  <ds:schemaRefs/>
</ds:datastoreItem>
</file>

<file path=customXml/itemProps27.xml><?xml version="1.0" encoding="utf-8"?>
<ds:datastoreItem xmlns:ds="http://schemas.openxmlformats.org/officeDocument/2006/customXml" ds:itemID="{8DFDDDE4-B1C5-4949-A47B-9CF2C10CF633}">
  <ds:schemaRefs/>
</ds:datastoreItem>
</file>

<file path=customXml/itemProps28.xml><?xml version="1.0" encoding="utf-8"?>
<ds:datastoreItem xmlns:ds="http://schemas.openxmlformats.org/officeDocument/2006/customXml" ds:itemID="{AF9AA6BE-7D0C-6B47-ABAC-9FDA5C20ACB7}">
  <ds:schemaRefs/>
</ds:datastoreItem>
</file>

<file path=customXml/itemProps29.xml><?xml version="1.0" encoding="utf-8"?>
<ds:datastoreItem xmlns:ds="http://schemas.openxmlformats.org/officeDocument/2006/customXml" ds:itemID="{4157C105-BA1D-F043-AC12-5244F0365425}">
  <ds:schemaRefs/>
</ds:datastoreItem>
</file>

<file path=customXml/itemProps3.xml><?xml version="1.0" encoding="utf-8"?>
<ds:datastoreItem xmlns:ds="http://schemas.openxmlformats.org/officeDocument/2006/customXml" ds:itemID="{EF9A843C-DEE1-4221-96D6-063228FC0A5C}">
  <ds:schemaRefs/>
</ds:datastoreItem>
</file>

<file path=customXml/itemProps30.xml><?xml version="1.0" encoding="utf-8"?>
<ds:datastoreItem xmlns:ds="http://schemas.openxmlformats.org/officeDocument/2006/customXml" ds:itemID="{46D5571C-37EA-4B1A-965C-D1FF428CABBA}">
  <ds:schemaRefs/>
</ds:datastoreItem>
</file>

<file path=customXml/itemProps31.xml><?xml version="1.0" encoding="utf-8"?>
<ds:datastoreItem xmlns:ds="http://schemas.openxmlformats.org/officeDocument/2006/customXml" ds:itemID="{66FA18C0-85E2-48F7-961D-7BE01285C862}">
  <ds:schemaRefs/>
</ds:datastoreItem>
</file>

<file path=customXml/itemProps32.xml><?xml version="1.0" encoding="utf-8"?>
<ds:datastoreItem xmlns:ds="http://schemas.openxmlformats.org/officeDocument/2006/customXml" ds:itemID="{0E750BDD-1E7D-454C-82E4-AEF5AFE29FEE}">
  <ds:schemaRefs/>
</ds:datastoreItem>
</file>

<file path=customXml/itemProps33.xml><?xml version="1.0" encoding="utf-8"?>
<ds:datastoreItem xmlns:ds="http://schemas.openxmlformats.org/officeDocument/2006/customXml" ds:itemID="{1B6AB527-0F6A-6440-AE25-B9052A5E8DCB}">
  <ds:schemaRefs/>
</ds:datastoreItem>
</file>

<file path=customXml/itemProps34.xml><?xml version="1.0" encoding="utf-8"?>
<ds:datastoreItem xmlns:ds="http://schemas.openxmlformats.org/officeDocument/2006/customXml" ds:itemID="{4CA08EE0-6BFF-42CE-9AEB-A2BB1FFE120F}">
  <ds:schemaRefs/>
</ds:datastoreItem>
</file>

<file path=customXml/itemProps35.xml><?xml version="1.0" encoding="utf-8"?>
<ds:datastoreItem xmlns:ds="http://schemas.openxmlformats.org/officeDocument/2006/customXml" ds:itemID="{4907208B-9EFE-4124-A198-13AD782B858C}">
  <ds:schemaRefs/>
</ds:datastoreItem>
</file>

<file path=customXml/itemProps36.xml><?xml version="1.0" encoding="utf-8"?>
<ds:datastoreItem xmlns:ds="http://schemas.openxmlformats.org/officeDocument/2006/customXml" ds:itemID="{0D54D49D-2832-C148-BC25-FE50B1787D4D}">
  <ds:schemaRefs/>
</ds:datastoreItem>
</file>

<file path=customXml/itemProps37.xml><?xml version="1.0" encoding="utf-8"?>
<ds:datastoreItem xmlns:ds="http://schemas.openxmlformats.org/officeDocument/2006/customXml" ds:itemID="{D9C9A964-9A6D-2C4D-BE11-280369A775F2}">
  <ds:schemaRefs/>
</ds:datastoreItem>
</file>

<file path=customXml/itemProps38.xml><?xml version="1.0" encoding="utf-8"?>
<ds:datastoreItem xmlns:ds="http://schemas.openxmlformats.org/officeDocument/2006/customXml" ds:itemID="{C53FAFB2-DF6B-3842-92C9-CE95DEA0AE0F}">
  <ds:schemaRefs/>
</ds:datastoreItem>
</file>

<file path=customXml/itemProps39.xml><?xml version="1.0" encoding="utf-8"?>
<ds:datastoreItem xmlns:ds="http://schemas.openxmlformats.org/officeDocument/2006/customXml" ds:itemID="{7DDF22D5-378F-4B43-9E2C-6011B6850318}">
  <ds:schemaRefs/>
</ds:datastoreItem>
</file>

<file path=customXml/itemProps4.xml><?xml version="1.0" encoding="utf-8"?>
<ds:datastoreItem xmlns:ds="http://schemas.openxmlformats.org/officeDocument/2006/customXml" ds:itemID="{FCB61E48-E0AD-4F83-9AA4-8AC901918564}">
  <ds:schemaRefs/>
</ds:datastoreItem>
</file>

<file path=customXml/itemProps40.xml><?xml version="1.0" encoding="utf-8"?>
<ds:datastoreItem xmlns:ds="http://schemas.openxmlformats.org/officeDocument/2006/customXml" ds:itemID="{ABC81030-C585-004D-9BE5-61387D7E701D}">
  <ds:schemaRefs/>
</ds:datastoreItem>
</file>

<file path=customXml/itemProps41.xml><?xml version="1.0" encoding="utf-8"?>
<ds:datastoreItem xmlns:ds="http://schemas.openxmlformats.org/officeDocument/2006/customXml" ds:itemID="{55A4028E-CADB-8945-85CB-36379CC84A59}">
  <ds:schemaRefs/>
</ds:datastoreItem>
</file>

<file path=customXml/itemProps42.xml><?xml version="1.0" encoding="utf-8"?>
<ds:datastoreItem xmlns:ds="http://schemas.openxmlformats.org/officeDocument/2006/customXml" ds:itemID="{552033E5-1422-443A-ABA7-A9FA421D7629}">
  <ds:schemaRefs/>
</ds:datastoreItem>
</file>

<file path=customXml/itemProps43.xml><?xml version="1.0" encoding="utf-8"?>
<ds:datastoreItem xmlns:ds="http://schemas.openxmlformats.org/officeDocument/2006/customXml" ds:itemID="{8AA700CF-41AC-4CCC-923C-17ED3F632772}">
  <ds:schemaRefs/>
</ds:datastoreItem>
</file>

<file path=customXml/itemProps44.xml><?xml version="1.0" encoding="utf-8"?>
<ds:datastoreItem xmlns:ds="http://schemas.openxmlformats.org/officeDocument/2006/customXml" ds:itemID="{2754228B-0BD8-45C5-B5EB-94306059B5EC}">
  <ds:schemaRefs/>
</ds:datastoreItem>
</file>

<file path=customXml/itemProps45.xml><?xml version="1.0" encoding="utf-8"?>
<ds:datastoreItem xmlns:ds="http://schemas.openxmlformats.org/officeDocument/2006/customXml" ds:itemID="{600482A4-E9CD-4DA2-AD6D-ED3DAAC7A90E}">
  <ds:schemaRefs/>
</ds:datastoreItem>
</file>

<file path=customXml/itemProps46.xml><?xml version="1.0" encoding="utf-8"?>
<ds:datastoreItem xmlns:ds="http://schemas.openxmlformats.org/officeDocument/2006/customXml" ds:itemID="{BE973802-FCC6-412D-B906-CC95D3BA7379}">
  <ds:schemaRefs/>
</ds:datastoreItem>
</file>

<file path=customXml/itemProps47.xml><?xml version="1.0" encoding="utf-8"?>
<ds:datastoreItem xmlns:ds="http://schemas.openxmlformats.org/officeDocument/2006/customXml" ds:itemID="{55868A80-4CEC-40D9-B298-8CDA543EF6B4}">
  <ds:schemaRefs/>
</ds:datastoreItem>
</file>

<file path=customXml/itemProps48.xml><?xml version="1.0" encoding="utf-8"?>
<ds:datastoreItem xmlns:ds="http://schemas.openxmlformats.org/officeDocument/2006/customXml" ds:itemID="{97E4B878-27DE-4742-932E-0D93FEA33A72}">
  <ds:schemaRefs/>
</ds:datastoreItem>
</file>

<file path=customXml/itemProps49.xml><?xml version="1.0" encoding="utf-8"?>
<ds:datastoreItem xmlns:ds="http://schemas.openxmlformats.org/officeDocument/2006/customXml" ds:itemID="{0F2B8A9E-01DD-3B49-8685-B5D4120D7641}">
  <ds:schemaRefs/>
</ds:datastoreItem>
</file>

<file path=customXml/itemProps5.xml><?xml version="1.0" encoding="utf-8"?>
<ds:datastoreItem xmlns:ds="http://schemas.openxmlformats.org/officeDocument/2006/customXml" ds:itemID="{F82BF98F-0F52-3741-948D-9823164044CE}">
  <ds:schemaRefs/>
</ds:datastoreItem>
</file>

<file path=customXml/itemProps50.xml><?xml version="1.0" encoding="utf-8"?>
<ds:datastoreItem xmlns:ds="http://schemas.openxmlformats.org/officeDocument/2006/customXml" ds:itemID="{00ACC3F4-7383-2048-B0E3-08DD11C84EBE}">
  <ds:schemaRefs/>
</ds:datastoreItem>
</file>

<file path=customXml/itemProps51.xml><?xml version="1.0" encoding="utf-8"?>
<ds:datastoreItem xmlns:ds="http://schemas.openxmlformats.org/officeDocument/2006/customXml" ds:itemID="{C6772989-F31C-374B-9E20-8081A6DB19B5}">
  <ds:schemaRefs/>
</ds:datastoreItem>
</file>

<file path=customXml/itemProps52.xml><?xml version="1.0" encoding="utf-8"?>
<ds:datastoreItem xmlns:ds="http://schemas.openxmlformats.org/officeDocument/2006/customXml" ds:itemID="{29548728-2657-3A44-941A-3A8337CAB508}">
  <ds:schemaRefs/>
</ds:datastoreItem>
</file>

<file path=customXml/itemProps53.xml><?xml version="1.0" encoding="utf-8"?>
<ds:datastoreItem xmlns:ds="http://schemas.openxmlformats.org/officeDocument/2006/customXml" ds:itemID="{664F7CED-B0DA-429D-9A7F-4CBF61D24C26}">
  <ds:schemaRefs/>
</ds:datastoreItem>
</file>

<file path=customXml/itemProps54.xml><?xml version="1.0" encoding="utf-8"?>
<ds:datastoreItem xmlns:ds="http://schemas.openxmlformats.org/officeDocument/2006/customXml" ds:itemID="{ED2A37DE-9640-4BAD-87EB-02349D3561C8}">
  <ds:schemaRefs>
    <ds:schemaRef ds:uri="http://schemas.microsoft.com/sharepoint/v3/contenttype/forms"/>
  </ds:schemaRefs>
</ds:datastoreItem>
</file>

<file path=customXml/itemProps55.xml><?xml version="1.0" encoding="utf-8"?>
<ds:datastoreItem xmlns:ds="http://schemas.openxmlformats.org/officeDocument/2006/customXml" ds:itemID="{426EA615-D82F-E044-A38F-A0C151EAC2BA}">
  <ds:schemaRefs/>
</ds:datastoreItem>
</file>

<file path=customXml/itemProps56.xml><?xml version="1.0" encoding="utf-8"?>
<ds:datastoreItem xmlns:ds="http://schemas.openxmlformats.org/officeDocument/2006/customXml" ds:itemID="{84926F0E-4CF9-4868-9C6A-F4B02CC81AC4}">
  <ds:schemaRefs/>
</ds:datastoreItem>
</file>

<file path=customXml/itemProps57.xml><?xml version="1.0" encoding="utf-8"?>
<ds:datastoreItem xmlns:ds="http://schemas.openxmlformats.org/officeDocument/2006/customXml" ds:itemID="{1EEB1A81-9962-42B8-BE89-F24FBB4418EA}">
  <ds:schemaRefs/>
</ds:datastoreItem>
</file>

<file path=customXml/itemProps58.xml><?xml version="1.0" encoding="utf-8"?>
<ds:datastoreItem xmlns:ds="http://schemas.openxmlformats.org/officeDocument/2006/customXml" ds:itemID="{3FE3CD2D-91C0-444C-9ADD-6D054D059B12}">
  <ds:schemaRefs/>
</ds:datastoreItem>
</file>

<file path=customXml/itemProps59.xml><?xml version="1.0" encoding="utf-8"?>
<ds:datastoreItem xmlns:ds="http://schemas.openxmlformats.org/officeDocument/2006/customXml" ds:itemID="{3528A963-7E13-174A-978F-77F6BD47B1A3}">
  <ds:schemaRefs/>
</ds:datastoreItem>
</file>

<file path=customXml/itemProps6.xml><?xml version="1.0" encoding="utf-8"?>
<ds:datastoreItem xmlns:ds="http://schemas.openxmlformats.org/officeDocument/2006/customXml" ds:itemID="{FFAB5E35-3CC7-4E36-92C6-6DCD3F34D8CF}">
  <ds:schemaRefs/>
</ds:datastoreItem>
</file>

<file path=customXml/itemProps60.xml><?xml version="1.0" encoding="utf-8"?>
<ds:datastoreItem xmlns:ds="http://schemas.openxmlformats.org/officeDocument/2006/customXml" ds:itemID="{5017364F-F5FB-7E4A-9641-9C194B5A69A6}">
  <ds:schemaRefs/>
</ds:datastoreItem>
</file>

<file path=customXml/itemProps61.xml><?xml version="1.0" encoding="utf-8"?>
<ds:datastoreItem xmlns:ds="http://schemas.openxmlformats.org/officeDocument/2006/customXml" ds:itemID="{22639542-51EF-864B-8308-DE5C255C890F}">
  <ds:schemaRefs/>
</ds:datastoreItem>
</file>

<file path=customXml/itemProps62.xml><?xml version="1.0" encoding="utf-8"?>
<ds:datastoreItem xmlns:ds="http://schemas.openxmlformats.org/officeDocument/2006/customXml" ds:itemID="{7F01121C-13E9-483A-B7E6-46DD03B75200}">
  <ds:schemaRefs/>
</ds:datastoreItem>
</file>

<file path=customXml/itemProps63.xml><?xml version="1.0" encoding="utf-8"?>
<ds:datastoreItem xmlns:ds="http://schemas.openxmlformats.org/officeDocument/2006/customXml" ds:itemID="{765EC35B-8AF2-40F0-BFE1-C19B71F66BB7}">
  <ds:schemaRefs/>
</ds:datastoreItem>
</file>

<file path=customXml/itemProps64.xml><?xml version="1.0" encoding="utf-8"?>
<ds:datastoreItem xmlns:ds="http://schemas.openxmlformats.org/officeDocument/2006/customXml" ds:itemID="{8EF84D0D-EB4E-0D4A-B2F7-738B739CA14C}">
  <ds:schemaRefs/>
</ds:datastoreItem>
</file>

<file path=customXml/itemProps65.xml><?xml version="1.0" encoding="utf-8"?>
<ds:datastoreItem xmlns:ds="http://schemas.openxmlformats.org/officeDocument/2006/customXml" ds:itemID="{6740059E-9C38-BA41-A6B4-1BF6174C7F86}">
  <ds:schemaRefs/>
</ds:datastoreItem>
</file>

<file path=customXml/itemProps66.xml><?xml version="1.0" encoding="utf-8"?>
<ds:datastoreItem xmlns:ds="http://schemas.openxmlformats.org/officeDocument/2006/customXml" ds:itemID="{0D0AC32F-64CA-4FED-863B-4E0877612F21}">
  <ds:schemaRefs/>
</ds:datastoreItem>
</file>

<file path=customXml/itemProps67.xml><?xml version="1.0" encoding="utf-8"?>
<ds:datastoreItem xmlns:ds="http://schemas.openxmlformats.org/officeDocument/2006/customXml" ds:itemID="{F0F415B7-3B60-D646-8E61-195FAF28F2E9}">
  <ds:schemaRefs/>
</ds:datastoreItem>
</file>

<file path=customXml/itemProps68.xml><?xml version="1.0" encoding="utf-8"?>
<ds:datastoreItem xmlns:ds="http://schemas.openxmlformats.org/officeDocument/2006/customXml" ds:itemID="{6567BD5C-CC0C-4648-BED2-6CE28F06E5A9}">
  <ds:schemaRefs>
    <ds:schemaRef ds:uri="http://purl.org/dc/terms/"/>
    <ds:schemaRef ds:uri="http://purl.org/dc/dcmitype/"/>
    <ds:schemaRef ds:uri="http://schemas.microsoft.com/office/2006/metadata/properties"/>
    <ds:schemaRef ds:uri="http://purl.org/dc/elements/1.1/"/>
    <ds:schemaRef ds:uri="71d337dc-809a-4269-a690-d6cd31b4acd0"/>
    <ds:schemaRef ds:uri="http://www.w3.org/XML/1998/namespace"/>
    <ds:schemaRef ds:uri="http://schemas.microsoft.com/office/2006/documentManagement/types"/>
    <ds:schemaRef ds:uri="07c8a24f-8b40-44ca-950f-ae5db2c4fa23"/>
    <ds:schemaRef ds:uri="http://schemas.microsoft.com/office/infopath/2007/PartnerControls"/>
    <ds:schemaRef ds:uri="http://schemas.openxmlformats.org/package/2006/metadata/core-properties"/>
  </ds:schemaRefs>
</ds:datastoreItem>
</file>

<file path=customXml/itemProps69.xml><?xml version="1.0" encoding="utf-8"?>
<ds:datastoreItem xmlns:ds="http://schemas.openxmlformats.org/officeDocument/2006/customXml" ds:itemID="{E8A6AFC7-C6A4-804B-8FD0-1117F0F38FFC}">
  <ds:schemaRefs/>
</ds:datastoreItem>
</file>

<file path=customXml/itemProps7.xml><?xml version="1.0" encoding="utf-8"?>
<ds:datastoreItem xmlns:ds="http://schemas.openxmlformats.org/officeDocument/2006/customXml" ds:itemID="{48766AC4-312D-1D43-B2A7-A5266DAACB91}">
  <ds:schemaRefs/>
</ds:datastoreItem>
</file>

<file path=customXml/itemProps70.xml><?xml version="1.0" encoding="utf-8"?>
<ds:datastoreItem xmlns:ds="http://schemas.openxmlformats.org/officeDocument/2006/customXml" ds:itemID="{5B317E6D-F2B2-0B4F-BF38-80D0F29C6AC9}">
  <ds:schemaRefs/>
</ds:datastoreItem>
</file>

<file path=customXml/itemProps71.xml><?xml version="1.0" encoding="utf-8"?>
<ds:datastoreItem xmlns:ds="http://schemas.openxmlformats.org/officeDocument/2006/customXml" ds:itemID="{BA2D1F52-F0AD-4181-AA76-1D6F58ED2D3E}">
  <ds:schemaRefs/>
</ds:datastoreItem>
</file>

<file path=customXml/itemProps72.xml><?xml version="1.0" encoding="utf-8"?>
<ds:datastoreItem xmlns:ds="http://schemas.openxmlformats.org/officeDocument/2006/customXml" ds:itemID="{5F64DE57-8A63-47CA-A8AA-FC8E23CF697A}">
  <ds:schemaRefs/>
</ds:datastoreItem>
</file>

<file path=customXml/itemProps73.xml><?xml version="1.0" encoding="utf-8"?>
<ds:datastoreItem xmlns:ds="http://schemas.openxmlformats.org/officeDocument/2006/customXml" ds:itemID="{EC738AED-82CB-2C47-BEBD-E5BB021CBE94}">
  <ds:schemaRefs/>
</ds:datastoreItem>
</file>

<file path=customXml/itemProps74.xml><?xml version="1.0" encoding="utf-8"?>
<ds:datastoreItem xmlns:ds="http://schemas.openxmlformats.org/officeDocument/2006/customXml" ds:itemID="{2D724124-C521-6644-9807-C15C834D8171}">
  <ds:schemaRefs/>
</ds:datastoreItem>
</file>

<file path=customXml/itemProps75.xml><?xml version="1.0" encoding="utf-8"?>
<ds:datastoreItem xmlns:ds="http://schemas.openxmlformats.org/officeDocument/2006/customXml" ds:itemID="{F403DFE7-AFE4-6640-9CF5-F1DA7878D846}">
  <ds:schemaRefs/>
</ds:datastoreItem>
</file>

<file path=customXml/itemProps76.xml><?xml version="1.0" encoding="utf-8"?>
<ds:datastoreItem xmlns:ds="http://schemas.openxmlformats.org/officeDocument/2006/customXml" ds:itemID="{329B48A9-5067-463C-80F4-7C90FDDEC2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c8a24f-8b40-44ca-950f-ae5db2c4fa23"/>
    <ds:schemaRef ds:uri="71d337dc-809a-4269-a690-d6cd31b4ac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77.xml><?xml version="1.0" encoding="utf-8"?>
<ds:datastoreItem xmlns:ds="http://schemas.openxmlformats.org/officeDocument/2006/customXml" ds:itemID="{7D15E2AB-9AA3-4994-B62A-3E2F5C1A2EC4}">
  <ds:schemaRefs/>
</ds:datastoreItem>
</file>

<file path=customXml/itemProps78.xml><?xml version="1.0" encoding="utf-8"?>
<ds:datastoreItem xmlns:ds="http://schemas.openxmlformats.org/officeDocument/2006/customXml" ds:itemID="{B0437DFC-C606-441B-B8FC-7769CEA71C34}">
  <ds:schemaRefs/>
</ds:datastoreItem>
</file>

<file path=customXml/itemProps79.xml><?xml version="1.0" encoding="utf-8"?>
<ds:datastoreItem xmlns:ds="http://schemas.openxmlformats.org/officeDocument/2006/customXml" ds:itemID="{6D149F00-FC20-8440-9D86-F3EBA060F38C}">
  <ds:schemaRefs/>
</ds:datastoreItem>
</file>

<file path=customXml/itemProps8.xml><?xml version="1.0" encoding="utf-8"?>
<ds:datastoreItem xmlns:ds="http://schemas.openxmlformats.org/officeDocument/2006/customXml" ds:itemID="{DCC1EDEA-6109-42CD-9115-6BD85EF38642}">
  <ds:schemaRefs/>
</ds:datastoreItem>
</file>

<file path=customXml/itemProps80.xml><?xml version="1.0" encoding="utf-8"?>
<ds:datastoreItem xmlns:ds="http://schemas.openxmlformats.org/officeDocument/2006/customXml" ds:itemID="{AB24DB1C-E169-480A-9390-B8AAE56F6957}">
  <ds:schemaRefs/>
</ds:datastoreItem>
</file>

<file path=customXml/itemProps81.xml><?xml version="1.0" encoding="utf-8"?>
<ds:datastoreItem xmlns:ds="http://schemas.openxmlformats.org/officeDocument/2006/customXml" ds:itemID="{0AF5DDBE-5E75-48FC-BA21-32ACE2374F30}">
  <ds:schemaRefs/>
</ds:datastoreItem>
</file>

<file path=customXml/itemProps82.xml><?xml version="1.0" encoding="utf-8"?>
<ds:datastoreItem xmlns:ds="http://schemas.openxmlformats.org/officeDocument/2006/customXml" ds:itemID="{D81D2273-1D4B-F040-84DF-F5ACEF2245C6}">
  <ds:schemaRefs/>
</ds:datastoreItem>
</file>

<file path=customXml/itemProps83.xml><?xml version="1.0" encoding="utf-8"?>
<ds:datastoreItem xmlns:ds="http://schemas.openxmlformats.org/officeDocument/2006/customXml" ds:itemID="{5CDA3866-4191-4ABE-B434-81C70850BD71}">
  <ds:schemaRefs/>
</ds:datastoreItem>
</file>

<file path=customXml/itemProps84.xml><?xml version="1.0" encoding="utf-8"?>
<ds:datastoreItem xmlns:ds="http://schemas.openxmlformats.org/officeDocument/2006/customXml" ds:itemID="{3C02A7EA-6107-AC4F-BE7D-AF0E04283C01}">
  <ds:schemaRefs/>
</ds:datastoreItem>
</file>

<file path=customXml/itemProps85.xml><?xml version="1.0" encoding="utf-8"?>
<ds:datastoreItem xmlns:ds="http://schemas.openxmlformats.org/officeDocument/2006/customXml" ds:itemID="{079BB255-A700-0642-8F0F-7327E512DA89}">
  <ds:schemaRefs/>
</ds:datastoreItem>
</file>

<file path=customXml/itemProps86.xml><?xml version="1.0" encoding="utf-8"?>
<ds:datastoreItem xmlns:ds="http://schemas.openxmlformats.org/officeDocument/2006/customXml" ds:itemID="{2ED9A16B-78EA-1F49-9BD4-457EC8716327}">
  <ds:schemaRefs/>
</ds:datastoreItem>
</file>

<file path=customXml/itemProps87.xml><?xml version="1.0" encoding="utf-8"?>
<ds:datastoreItem xmlns:ds="http://schemas.openxmlformats.org/officeDocument/2006/customXml" ds:itemID="{CDDE48F9-5A7A-2246-A445-09E3B31BE1DE}">
  <ds:schemaRefs/>
</ds:datastoreItem>
</file>

<file path=customXml/itemProps88.xml><?xml version="1.0" encoding="utf-8"?>
<ds:datastoreItem xmlns:ds="http://schemas.openxmlformats.org/officeDocument/2006/customXml" ds:itemID="{DC466C4A-550D-4144-830C-62BC000CB329}">
  <ds:schemaRefs/>
</ds:datastoreItem>
</file>

<file path=customXml/itemProps89.xml><?xml version="1.0" encoding="utf-8"?>
<ds:datastoreItem xmlns:ds="http://schemas.openxmlformats.org/officeDocument/2006/customXml" ds:itemID="{22F15940-6A24-4FEF-A717-C5EC22A291A1}">
  <ds:schemaRefs/>
</ds:datastoreItem>
</file>

<file path=customXml/itemProps9.xml><?xml version="1.0" encoding="utf-8"?>
<ds:datastoreItem xmlns:ds="http://schemas.openxmlformats.org/officeDocument/2006/customXml" ds:itemID="{708F14FE-66F6-4744-AD1D-7632167C0D90}">
  <ds:schemaRefs/>
</ds:datastoreItem>
</file>

<file path=customXml/itemProps90.xml><?xml version="1.0" encoding="utf-8"?>
<ds:datastoreItem xmlns:ds="http://schemas.openxmlformats.org/officeDocument/2006/customXml" ds:itemID="{187CDBC8-4301-CA40-9C1E-C2AAF09F8BBD}">
  <ds:schemaRefs/>
</ds:datastoreItem>
</file>

<file path=customXml/itemProps91.xml><?xml version="1.0" encoding="utf-8"?>
<ds:datastoreItem xmlns:ds="http://schemas.openxmlformats.org/officeDocument/2006/customXml" ds:itemID="{6E01947F-FCEA-AD46-8AF8-4357071EC07F}">
  <ds:schemaRefs/>
</ds:datastoreItem>
</file>

<file path=customXml/itemProps92.xml><?xml version="1.0" encoding="utf-8"?>
<ds:datastoreItem xmlns:ds="http://schemas.openxmlformats.org/officeDocument/2006/customXml" ds:itemID="{DCBF58FE-EC78-4FA4-A4AD-8EA1AF6C427F}">
  <ds:schemaRefs/>
</ds:datastoreItem>
</file>

<file path=customXml/itemProps93.xml><?xml version="1.0" encoding="utf-8"?>
<ds:datastoreItem xmlns:ds="http://schemas.openxmlformats.org/officeDocument/2006/customXml" ds:itemID="{C91E74FE-EDD1-9045-A69F-54AAE31BC570}">
  <ds:schemaRefs/>
</ds:datastoreItem>
</file>

<file path=customXml/itemProps94.xml><?xml version="1.0" encoding="utf-8"?>
<ds:datastoreItem xmlns:ds="http://schemas.openxmlformats.org/officeDocument/2006/customXml" ds:itemID="{7F31B454-ED77-4145-B007-C69F1F701FC7}">
  <ds:schemaRefs/>
</ds:datastoreItem>
</file>

<file path=customXml/itemProps95.xml><?xml version="1.0" encoding="utf-8"?>
<ds:datastoreItem xmlns:ds="http://schemas.openxmlformats.org/officeDocument/2006/customXml" ds:itemID="{D89346E1-BB62-3745-B57D-7C1BE76DFAAB}">
  <ds:schemaRefs/>
</ds:datastoreItem>
</file>

<file path=customXml/itemProps96.xml><?xml version="1.0" encoding="utf-8"?>
<ds:datastoreItem xmlns:ds="http://schemas.openxmlformats.org/officeDocument/2006/customXml" ds:itemID="{90BBE109-2328-4050-BC2C-A7208F976826}">
  <ds:schemaRefs/>
</ds:datastoreItem>
</file>

<file path=customXml/itemProps97.xml><?xml version="1.0" encoding="utf-8"?>
<ds:datastoreItem xmlns:ds="http://schemas.openxmlformats.org/officeDocument/2006/customXml" ds:itemID="{10CA47D5-62BF-412C-82C9-AD9C9628E81D}">
  <ds:schemaRefs/>
</ds:datastoreItem>
</file>

<file path=customXml/itemProps98.xml><?xml version="1.0" encoding="utf-8"?>
<ds:datastoreItem xmlns:ds="http://schemas.openxmlformats.org/officeDocument/2006/customXml" ds:itemID="{F6425E2F-0F43-324C-BE24-B0D9CEE91809}">
  <ds:schemaRefs/>
</ds:datastoreItem>
</file>

<file path=customXml/itemProps99.xml><?xml version="1.0" encoding="utf-8"?>
<ds:datastoreItem xmlns:ds="http://schemas.openxmlformats.org/officeDocument/2006/customXml" ds:itemID="{0090DE75-6F48-934B-B999-7A7FE46F51D6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uni_stgallen_master_01</Template>
  <TotalTime>925</TotalTime>
  <Words>2575</Words>
  <Application>Microsoft Macintosh PowerPoint</Application>
  <PresentationFormat>On-screen Show (16:9)</PresentationFormat>
  <Paragraphs>448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Gill Alt One MT Light</vt:lpstr>
      <vt:lpstr>Gill Sans Nova</vt:lpstr>
      <vt:lpstr>Gill Sans Nova Light</vt:lpstr>
      <vt:lpstr>System Font Regular</vt:lpstr>
      <vt:lpstr>UNISG PPT</vt:lpstr>
      <vt:lpstr>The relationship between sick leave policy and productivity</vt:lpstr>
      <vt:lpstr>Agenda</vt:lpstr>
      <vt:lpstr> Chapter 1</vt:lpstr>
      <vt:lpstr>Phenomenon</vt:lpstr>
      <vt:lpstr>PowerPoint Presentation</vt:lpstr>
      <vt:lpstr> Chapter 2</vt:lpstr>
      <vt:lpstr>Agents, environment, and interaction behaviors</vt:lpstr>
      <vt:lpstr>Sickness choice and assumptions</vt:lpstr>
      <vt:lpstr>Model depiction</vt:lpstr>
      <vt:lpstr> Chapter 3</vt:lpstr>
      <vt:lpstr> Chapter 4</vt:lpstr>
      <vt:lpstr>Verification and parameter validation</vt:lpstr>
      <vt:lpstr> Chapter 5</vt:lpstr>
      <vt:lpstr>Dependent variable: Productivity</vt:lpstr>
      <vt:lpstr>Dependent variable: Productivity by type of agent</vt:lpstr>
      <vt:lpstr>Dependent variable: Productivity by type of agent</vt:lpstr>
      <vt:lpstr>Dependent variable: Average number of infections</vt:lpstr>
      <vt:lpstr>Dependent variable: Number of sick days by type of agent</vt:lpstr>
      <vt:lpstr>Summary</vt:lpstr>
      <vt:lpstr>Other independent variables</vt:lpstr>
      <vt:lpstr>Other independent variables</vt:lpstr>
      <vt:lpstr> Chapter 6</vt:lpstr>
      <vt:lpstr>Conclusion</vt:lpstr>
      <vt:lpstr>Implications for practice and research</vt:lpstr>
      <vt:lpstr>Personal takeaways</vt:lpstr>
      <vt:lpstr>Questions</vt:lpstr>
      <vt:lpstr>List of references</vt:lpstr>
      <vt:lpstr> Appendix</vt:lpstr>
      <vt:lpstr>Stakeholders</vt:lpstr>
      <vt:lpstr>Courses of action (from the perspective of firms)</vt:lpstr>
      <vt:lpstr>Causes of presenteeism1</vt:lpstr>
      <vt:lpstr>Lorem ipsum dolor sit  amet, consetetur</vt:lpstr>
      <vt:lpstr>Lorem ipsum dolor sit  amet, consetetur</vt:lpstr>
      <vt:lpstr>Lorem ipsum dolor sit  amet, consetetur</vt:lpstr>
      <vt:lpstr>Lorem ipsum dolor sit  amet, consetetur</vt:lpstr>
      <vt:lpstr>Agenda</vt:lpstr>
      <vt:lpstr>Ebenen für Aufzählungsformatierungen</vt:lpstr>
      <vt:lpstr>Lorem ipsum dolor sit amet</vt:lpstr>
      <vt:lpstr> Kapiteltrenner für das  Kapitel 1</vt:lpstr>
      <vt:lpstr>PowerPoint Presentation</vt:lpstr>
      <vt:lpstr>PowerPoint Presentation</vt:lpstr>
      <vt:lpstr>Titel Lorem ipsum dolor sit amet, consetetur sadipscing elitr</vt:lpstr>
      <vt:lpstr>Titel Lorem ipsum dolor sit amet, consetetur sadipscing elitr</vt:lpstr>
      <vt:lpstr>Titel</vt:lpstr>
      <vt:lpstr>Titel</vt:lpstr>
      <vt:lpstr>PowerPoint Presentation</vt:lpstr>
      <vt:lpstr>Titel</vt:lpstr>
      <vt:lpstr>PowerPoint Presentation</vt:lpstr>
      <vt:lpstr>Kapiteltrenner für Kapitel 2</vt:lpstr>
      <vt:lpstr>Tabellentitle Lorem Ipsum</vt:lpstr>
      <vt:lpstr>PowerPoint Presentation</vt:lpstr>
      <vt:lpstr>PowerPoint Presentation</vt:lpstr>
      <vt:lpstr>Fragen? Feedback? Anregungen?</vt:lpstr>
      <vt:lpstr>Icons</vt:lpstr>
      <vt:lpstr>Funktionsfarben/Icons</vt:lpstr>
      <vt:lpstr>Vielen Dank.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University of St.Gallen</dc:title>
  <dc:creator>Dorian Böhler</dc:creator>
  <cp:lastModifiedBy>Boehler, Dorian</cp:lastModifiedBy>
  <cp:revision>61</cp:revision>
  <dcterms:created xsi:type="dcterms:W3CDTF">2024-12-05T13:05:59Z</dcterms:created>
  <dcterms:modified xsi:type="dcterms:W3CDTF">2024-12-07T10:49:13Z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0x01010034C2EED3AEDAB24AB48AF05A7A255DF4</vt:lpwstr>
  </property>
  <property fmtid="{D5CDD505-2E9C-101B-9397-08002B2CF9AE}" pid="3" name="MediaServiceImageTags">
    <vt:lpwstr/>
  </property>
  <property fmtid="{D5CDD505-2E9C-101B-9397-08002B2CF9AE}" pid="4" name="TemplafyTimeStamp">
    <vt:lpwstr>2024-03-11T15:36:41</vt:lpwstr>
  </property>
  <property fmtid="{D5CDD505-2E9C-101B-9397-08002B2CF9AE}" pid="5" name="TemplafyTenantId">
    <vt:lpwstr>unisg</vt:lpwstr>
  </property>
  <property fmtid="{D5CDD505-2E9C-101B-9397-08002B2CF9AE}" pid="6" name="TemplafyTemplateId">
    <vt:lpwstr>637700762909751978</vt:lpwstr>
  </property>
  <property fmtid="{D5CDD505-2E9C-101B-9397-08002B2CF9AE}" pid="7" name="TemplafyUserProfileId">
    <vt:lpwstr>637756790799145392</vt:lpwstr>
  </property>
  <property fmtid="{D5CDD505-2E9C-101B-9397-08002B2CF9AE}" pid="8" name="TemplafyLanguageCode">
    <vt:lpwstr>en-GB</vt:lpwstr>
  </property>
  <property fmtid="{D5CDD505-2E9C-101B-9397-08002B2CF9AE}" pid="9" name="TemplafyFromBlank">
    <vt:bool>false</vt:bool>
  </property>
</Properties>
</file>